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y="5143500" cx="9144000"/>
  <p:notesSz cx="6858000" cy="9144000"/>
  <p:embeddedFontLst>
    <p:embeddedFont>
      <p:font typeface="Roboto"/>
      <p:regular r:id="rId57"/>
      <p:bold r:id="rId58"/>
      <p:italic r:id="rId59"/>
      <p:boldItalic r:id="rId60"/>
    </p:embeddedFont>
    <p:embeddedFont>
      <p:font typeface="Montserrat"/>
      <p:regular r:id="rId61"/>
      <p:bold r:id="rId62"/>
      <p:italic r:id="rId63"/>
      <p:boldItalic r:id="rId64"/>
    </p:embeddedFont>
    <p:embeddedFont>
      <p:font typeface="Fira Sans Extra Condensed Medium"/>
      <p:regular r:id="rId65"/>
      <p:bold r:id="rId66"/>
      <p:italic r:id="rId67"/>
      <p:boldItalic r:id="rId68"/>
    </p:embeddedFont>
    <p:embeddedFont>
      <p:font typeface="Fira Sans Condensed Light"/>
      <p:regular r:id="rId69"/>
      <p:bold r:id="rId70"/>
      <p:italic r:id="rId71"/>
      <p:boldItalic r:id="rId72"/>
    </p:embeddedFont>
    <p:embeddedFont>
      <p:font typeface="Roboto Condensed"/>
      <p:regular r:id="rId73"/>
      <p:bold r:id="rId74"/>
      <p:italic r:id="rId75"/>
      <p:boldItalic r:id="rId76"/>
    </p:embeddedFont>
    <p:embeddedFont>
      <p:font typeface="Roboto Condensed Light"/>
      <p:regular r:id="rId77"/>
      <p:bold r:id="rId78"/>
      <p:italic r:id="rId79"/>
      <p:boldItalic r:id="rId80"/>
    </p:embeddedFont>
    <p:embeddedFont>
      <p:font typeface="Exo 2"/>
      <p:regular r:id="rId81"/>
      <p:bold r:id="rId82"/>
      <p:italic r:id="rId83"/>
      <p:boldItalic r:id="rId84"/>
    </p:embeddedFont>
    <p:embeddedFont>
      <p:font typeface="Rajdhani"/>
      <p:regular r:id="rId85"/>
      <p:bold r:id="rId86"/>
    </p:embeddedFont>
    <p:embeddedFont>
      <p:font typeface="Comfortaa"/>
      <p:regular r:id="rId87"/>
      <p:bold r:id="rId8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89" roundtripDataSignature="AMtx7mifTL868GTPUFES6s8Qvl9D0E2IT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Exo2-boldItalic.fntdata"/><Relationship Id="rId83" Type="http://schemas.openxmlformats.org/officeDocument/2006/relationships/font" Target="fonts/Exo2-italic.fntdata"/><Relationship Id="rId42" Type="http://schemas.openxmlformats.org/officeDocument/2006/relationships/slide" Target="slides/slide37.xml"/><Relationship Id="rId86" Type="http://schemas.openxmlformats.org/officeDocument/2006/relationships/font" Target="fonts/Rajdhani-bold.fntdata"/><Relationship Id="rId41" Type="http://schemas.openxmlformats.org/officeDocument/2006/relationships/slide" Target="slides/slide36.xml"/><Relationship Id="rId85" Type="http://schemas.openxmlformats.org/officeDocument/2006/relationships/font" Target="fonts/Rajdhani-regular.fntdata"/><Relationship Id="rId44" Type="http://schemas.openxmlformats.org/officeDocument/2006/relationships/slide" Target="slides/slide39.xml"/><Relationship Id="rId88" Type="http://schemas.openxmlformats.org/officeDocument/2006/relationships/font" Target="fonts/Comfortaa-bold.fntdata"/><Relationship Id="rId43" Type="http://schemas.openxmlformats.org/officeDocument/2006/relationships/slide" Target="slides/slide38.xml"/><Relationship Id="rId87" Type="http://schemas.openxmlformats.org/officeDocument/2006/relationships/font" Target="fonts/Comfortaa-regular.fntdata"/><Relationship Id="rId46" Type="http://schemas.openxmlformats.org/officeDocument/2006/relationships/slide" Target="slides/slide41.xml"/><Relationship Id="rId45" Type="http://schemas.openxmlformats.org/officeDocument/2006/relationships/slide" Target="slides/slide40.xml"/><Relationship Id="rId89" Type="http://customschemas.google.com/relationships/presentationmetadata" Target="metadata"/><Relationship Id="rId80" Type="http://schemas.openxmlformats.org/officeDocument/2006/relationships/font" Target="fonts/RobotoCondensedLight-boldItalic.fntdata"/><Relationship Id="rId82" Type="http://schemas.openxmlformats.org/officeDocument/2006/relationships/font" Target="fonts/Exo2-bold.fntdata"/><Relationship Id="rId81" Type="http://schemas.openxmlformats.org/officeDocument/2006/relationships/font" Target="fonts/Exo2-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RobotoCondensed-regular.fntdata"/><Relationship Id="rId72" Type="http://schemas.openxmlformats.org/officeDocument/2006/relationships/font" Target="fonts/FiraSansCondensedLight-boldItalic.fntdata"/><Relationship Id="rId31" Type="http://schemas.openxmlformats.org/officeDocument/2006/relationships/slide" Target="slides/slide26.xml"/><Relationship Id="rId75" Type="http://schemas.openxmlformats.org/officeDocument/2006/relationships/font" Target="fonts/RobotoCondensed-italic.fntdata"/><Relationship Id="rId30" Type="http://schemas.openxmlformats.org/officeDocument/2006/relationships/slide" Target="slides/slide25.xml"/><Relationship Id="rId74" Type="http://schemas.openxmlformats.org/officeDocument/2006/relationships/font" Target="fonts/RobotoCondensed-bold.fntdata"/><Relationship Id="rId33" Type="http://schemas.openxmlformats.org/officeDocument/2006/relationships/slide" Target="slides/slide28.xml"/><Relationship Id="rId77" Type="http://schemas.openxmlformats.org/officeDocument/2006/relationships/font" Target="fonts/RobotoCondensedLight-regular.fntdata"/><Relationship Id="rId32" Type="http://schemas.openxmlformats.org/officeDocument/2006/relationships/slide" Target="slides/slide27.xml"/><Relationship Id="rId76" Type="http://schemas.openxmlformats.org/officeDocument/2006/relationships/font" Target="fonts/RobotoCondensed-boldItalic.fntdata"/><Relationship Id="rId35" Type="http://schemas.openxmlformats.org/officeDocument/2006/relationships/slide" Target="slides/slide30.xml"/><Relationship Id="rId79" Type="http://schemas.openxmlformats.org/officeDocument/2006/relationships/font" Target="fonts/RobotoCondensedLight-italic.fntdata"/><Relationship Id="rId34" Type="http://schemas.openxmlformats.org/officeDocument/2006/relationships/slide" Target="slides/slide29.xml"/><Relationship Id="rId78" Type="http://schemas.openxmlformats.org/officeDocument/2006/relationships/font" Target="fonts/RobotoCondensedLight-bold.fntdata"/><Relationship Id="rId71" Type="http://schemas.openxmlformats.org/officeDocument/2006/relationships/font" Target="fonts/FiraSansCondensedLight-italic.fntdata"/><Relationship Id="rId70" Type="http://schemas.openxmlformats.org/officeDocument/2006/relationships/font" Target="fonts/FiraSansCondensedLight-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Montserrat-bold.fntdata"/><Relationship Id="rId61" Type="http://schemas.openxmlformats.org/officeDocument/2006/relationships/font" Target="fonts/Montserrat-regular.fntdata"/><Relationship Id="rId20" Type="http://schemas.openxmlformats.org/officeDocument/2006/relationships/slide" Target="slides/slide15.xml"/><Relationship Id="rId64" Type="http://schemas.openxmlformats.org/officeDocument/2006/relationships/font" Target="fonts/Montserrat-boldItalic.fntdata"/><Relationship Id="rId63" Type="http://schemas.openxmlformats.org/officeDocument/2006/relationships/font" Target="fonts/Montserrat-italic.fntdata"/><Relationship Id="rId22" Type="http://schemas.openxmlformats.org/officeDocument/2006/relationships/slide" Target="slides/slide17.xml"/><Relationship Id="rId66" Type="http://schemas.openxmlformats.org/officeDocument/2006/relationships/font" Target="fonts/FiraSansExtraCondensedMedium-bold.fntdata"/><Relationship Id="rId21" Type="http://schemas.openxmlformats.org/officeDocument/2006/relationships/slide" Target="slides/slide16.xml"/><Relationship Id="rId65" Type="http://schemas.openxmlformats.org/officeDocument/2006/relationships/font" Target="fonts/FiraSansExtraCondensedMedium-regular.fntdata"/><Relationship Id="rId24" Type="http://schemas.openxmlformats.org/officeDocument/2006/relationships/slide" Target="slides/slide19.xml"/><Relationship Id="rId68" Type="http://schemas.openxmlformats.org/officeDocument/2006/relationships/font" Target="fonts/FiraSansExtraCondensedMedium-boldItalic.fntdata"/><Relationship Id="rId23" Type="http://schemas.openxmlformats.org/officeDocument/2006/relationships/slide" Target="slides/slide18.xml"/><Relationship Id="rId67" Type="http://schemas.openxmlformats.org/officeDocument/2006/relationships/font" Target="fonts/FiraSansExtraCondensedMedium-italic.fntdata"/><Relationship Id="rId60" Type="http://schemas.openxmlformats.org/officeDocument/2006/relationships/font" Target="fonts/Roboto-boldItalic.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FiraSansCondensedLight-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Roboto-regular.fntdata"/><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Roboto-italic.fntdata"/><Relationship Id="rId14" Type="http://schemas.openxmlformats.org/officeDocument/2006/relationships/slide" Target="slides/slide9.xml"/><Relationship Id="rId58" Type="http://schemas.openxmlformats.org/officeDocument/2006/relationships/font" Target="fonts/Roboto-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png>
</file>

<file path=ppt/media/image13.png>
</file>

<file path=ppt/media/image14.png>
</file>

<file path=ppt/media/image16.png>
</file>

<file path=ppt/media/image18.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9.jpg>
</file>

<file path=ppt/media/image3.jpg>
</file>

<file path=ppt/media/image30.jpg>
</file>

<file path=ppt/media/image31.jpg>
</file>

<file path=ppt/media/image32.jpg>
</file>

<file path=ppt/media/image33.png>
</file>

<file path=ppt/media/image34.png>
</file>

<file path=ppt/media/image35.jpg>
</file>

<file path=ppt/media/image36.png>
</file>

<file path=ppt/media/image37.jpg>
</file>

<file path=ppt/media/image38.jpg>
</file>

<file path=ppt/media/image39.png>
</file>

<file path=ppt/media/image4.jpg>
</file>

<file path=ppt/media/image40.jpg>
</file>

<file path=ppt/media/image41.png>
</file>

<file path=ppt/media/image42.jp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jpg>
</file>

<file path=ppt/media/image51.png>
</file>

<file path=ppt/media/image52.png>
</file>

<file path=ppt/media/image53.jp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t>Machine Learning is the science (and art) of programming computers so they can learn from data.</a:t>
            </a:r>
            <a:endParaRPr/>
          </a:p>
          <a:p>
            <a:pPr indent="0" lvl="0" marL="0" rtl="0" algn="l">
              <a:lnSpc>
                <a:spcPct val="100000"/>
              </a:lnSpc>
              <a:spcBef>
                <a:spcPts val="0"/>
              </a:spcBef>
              <a:spcAft>
                <a:spcPts val="0"/>
              </a:spcAft>
              <a:buClr>
                <a:schemeClr val="dk1"/>
              </a:buClr>
              <a:buSzPts val="1100"/>
              <a:buFont typeface="Arial"/>
              <a:buNone/>
            </a:pPr>
            <a:r>
              <a:rPr lang="en-GB"/>
              <a:t>Here is a slightly more general definition:</a:t>
            </a:r>
            <a:endParaRPr/>
          </a:p>
          <a:p>
            <a:pPr indent="0" lvl="0" marL="0" rtl="0" algn="l">
              <a:lnSpc>
                <a:spcPct val="100000"/>
              </a:lnSpc>
              <a:spcBef>
                <a:spcPts val="0"/>
              </a:spcBef>
              <a:spcAft>
                <a:spcPts val="0"/>
              </a:spcAft>
              <a:buClr>
                <a:schemeClr val="dk1"/>
              </a:buClr>
              <a:buSzPts val="1100"/>
              <a:buFont typeface="Arial"/>
              <a:buNone/>
            </a:pPr>
            <a:r>
              <a:rPr lang="en-GB"/>
              <a:t>[Machine Learning is the] field of study that gives computers the ability to learn without being explicitly programmed.</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t>Consider how you would write a spam filter using traditional programming techniques:</a:t>
            </a:r>
            <a:endParaRPr/>
          </a:p>
          <a:p>
            <a:pPr indent="0" lvl="0" marL="0" rtl="0" algn="l">
              <a:lnSpc>
                <a:spcPct val="100000"/>
              </a:lnSpc>
              <a:spcBef>
                <a:spcPts val="0"/>
              </a:spcBef>
              <a:spcAft>
                <a:spcPts val="0"/>
              </a:spcAft>
              <a:buClr>
                <a:schemeClr val="dk1"/>
              </a:buClr>
              <a:buSzPts val="1100"/>
              <a:buFont typeface="Arial"/>
              <a:buNone/>
            </a:pPr>
            <a:r>
              <a:rPr lang="en-GB"/>
              <a:t>First you would consider what spam typically looks like. You might notice that some words or phrases (such </a:t>
            </a:r>
            <a:r>
              <a:rPr lang="en-GB"/>
              <a:t>as </a:t>
            </a:r>
            <a:r>
              <a:rPr lang="en-GB"/>
              <a:t>“4U,” “credit card,” “free,” and “amazing”) tend to come up a lot in the subject line. Perhaps you would also notice a few other patterns in the sender’s name, the email’s body, and other parts of the email.</a:t>
            </a:r>
            <a:endParaRPr/>
          </a:p>
          <a:p>
            <a:pPr indent="0" lvl="0" marL="0" rtl="0" algn="l">
              <a:lnSpc>
                <a:spcPct val="100000"/>
              </a:lnSpc>
              <a:spcBef>
                <a:spcPts val="0"/>
              </a:spcBef>
              <a:spcAft>
                <a:spcPts val="0"/>
              </a:spcAft>
              <a:buClr>
                <a:schemeClr val="dk1"/>
              </a:buClr>
              <a:buSzPts val="1100"/>
              <a:buFont typeface="Arial"/>
              <a:buNone/>
            </a:pPr>
            <a:r>
              <a:rPr lang="en-GB"/>
              <a:t>You would write a detection algorithm for each of the patterns that you noticed, and your program would flag emails as spam if a number of these patterns were detected.</a:t>
            </a:r>
            <a:endParaRPr/>
          </a:p>
          <a:p>
            <a:pPr indent="0" lvl="0" marL="0" rtl="0" algn="l">
              <a:lnSpc>
                <a:spcPct val="100000"/>
              </a:lnSpc>
              <a:spcBef>
                <a:spcPts val="0"/>
              </a:spcBef>
              <a:spcAft>
                <a:spcPts val="0"/>
              </a:spcAft>
              <a:buClr>
                <a:schemeClr val="dk1"/>
              </a:buClr>
              <a:buSzPts val="1100"/>
              <a:buFont typeface="Arial"/>
              <a:buNone/>
            </a:pPr>
            <a:r>
              <a:rPr lang="en-GB"/>
              <a:t>You would test your program and repeat steps 1 and 2 until it was good enough to launch.</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b="1" lang="en-GB"/>
              <a:t>Since the problem is difficult, your program will likely become a long list of complex rules—pretty hard to maintain.</a:t>
            </a:r>
            <a:endParaRPr b="1"/>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What if spammers notice that all their emails containing “4U” are blocked? They might start writing “For U” instead. A spam filter using traditional programming techniques would need to be updated to flag “For U” emails. If spammers keep working around your spam filter, you will need to keep writing new rules forever.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In contrast, a spam filter based on Machine Learning techniques automatically learns which words and phrases are good predictors of spam by detecting unusually frequent patterns of words in the spam examples compared to the ham examples. </a:t>
            </a:r>
            <a:r>
              <a:rPr b="1" lang="en-GB"/>
              <a:t>The program is much shorter, easier to maintain, and most likely more accurate.</a:t>
            </a:r>
            <a:endParaRPr b="1"/>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solidFill>
                  <a:schemeClr val="dk1"/>
                </a:solidFill>
              </a:rPr>
              <a:t>Another area where Machine Learning shines is for problems that either are</a:t>
            </a:r>
            <a:r>
              <a:rPr b="1" lang="en-GB">
                <a:solidFill>
                  <a:schemeClr val="dk1"/>
                </a:solidFill>
              </a:rPr>
              <a:t> too complex for traditional approaches or have no known algorithm.</a:t>
            </a:r>
            <a:r>
              <a:rPr lang="en-GB">
                <a:solidFill>
                  <a:schemeClr val="dk1"/>
                </a:solidFill>
              </a:rPr>
              <a:t> For example, consider speech recognition. Say you want to start simple and write a program capable of distinguishing the words “one” and “two.” You might notice that the word “two” starts with a high-pitch sound (“T”), so you could hardcode an algorithm that measures high-pitch sound intensity and use that to distinguish ones and twos⁠—but obviously this technique will not scale to thousands of words spoken by millions of very different people in noisy environments and in dozens of languages. The best solution (at least today) is to write an algorithm that learns by itself, given many example recordings for each word.</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solidFill>
                  <a:schemeClr val="dk1"/>
                </a:solidFill>
              </a:rPr>
              <a:t>Finally,</a:t>
            </a:r>
            <a:r>
              <a:rPr b="1" lang="en-GB">
                <a:solidFill>
                  <a:schemeClr val="dk1"/>
                </a:solidFill>
              </a:rPr>
              <a:t> Machine Learning can help humans learn.</a:t>
            </a:r>
            <a:r>
              <a:rPr lang="en-GB">
                <a:solidFill>
                  <a:schemeClr val="dk1"/>
                </a:solidFill>
              </a:rPr>
              <a:t> ML algorithms can be inspected to see what they have learned (although for some algorithms this can be tricky). For instance, once a spam filter has been trained on enough spam, it can easily be inspected to reveal the list of words and combinations of words that it believes are the best predictors of spam. Sometimes this will reveal </a:t>
            </a:r>
            <a:r>
              <a:rPr b="1" lang="en-GB">
                <a:solidFill>
                  <a:schemeClr val="dk1"/>
                </a:solidFill>
              </a:rPr>
              <a:t>unsuspected correlations or new trends</a:t>
            </a:r>
            <a:r>
              <a:rPr lang="en-GB">
                <a:solidFill>
                  <a:schemeClr val="dk1"/>
                </a:solidFill>
              </a:rPr>
              <a:t>, and thereby lead to a better understanding of the problem. Applying ML techniques to dig into large amounts of data can help </a:t>
            </a:r>
            <a:r>
              <a:rPr b="1" lang="en-GB">
                <a:solidFill>
                  <a:schemeClr val="dk1"/>
                </a:solidFill>
              </a:rPr>
              <a:t>discover patterns that were not immediately apparent.</a:t>
            </a:r>
            <a:r>
              <a:rPr lang="en-GB">
                <a:solidFill>
                  <a:schemeClr val="dk1"/>
                </a:solidFill>
              </a:rPr>
              <a:t> This is called </a:t>
            </a:r>
            <a:r>
              <a:rPr b="1" lang="en-GB">
                <a:solidFill>
                  <a:srgbClr val="FF0000"/>
                </a:solidFill>
              </a:rPr>
              <a:t>data mining.</a:t>
            </a:r>
            <a:endParaRPr b="1">
              <a:solidFill>
                <a:srgbClr val="FF0000"/>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GB"/>
              <a:t>Detecting tumors in brain scans</a:t>
            </a:r>
            <a:endParaRPr b="1"/>
          </a:p>
          <a:p>
            <a:pPr indent="457200" lvl="0" marL="0" rtl="0" algn="l">
              <a:lnSpc>
                <a:spcPct val="100000"/>
              </a:lnSpc>
              <a:spcBef>
                <a:spcPts val="0"/>
              </a:spcBef>
              <a:spcAft>
                <a:spcPts val="0"/>
              </a:spcAft>
              <a:buSzPts val="1100"/>
              <a:buNone/>
            </a:pPr>
            <a:r>
              <a:rPr lang="en-GB"/>
              <a:t>This is semantic segmentation, where each pixel in the image is classified (as we want to determine the exact location and shape of tumors), typically using CNNs as well.</a:t>
            </a:r>
            <a:endParaRPr/>
          </a:p>
          <a:p>
            <a:pPr indent="0" lvl="0" marL="0" rtl="0" algn="l">
              <a:lnSpc>
                <a:spcPct val="100000"/>
              </a:lnSpc>
              <a:spcBef>
                <a:spcPts val="0"/>
              </a:spcBef>
              <a:spcAft>
                <a:spcPts val="0"/>
              </a:spcAft>
              <a:buSzPts val="1100"/>
              <a:buNone/>
            </a:pPr>
            <a:r>
              <a:rPr b="1" lang="en-GB"/>
              <a:t>Automatically flagging offensive comments</a:t>
            </a:r>
            <a:endParaRPr b="1"/>
          </a:p>
          <a:p>
            <a:pPr indent="457200" lvl="0" marL="0" rtl="0" algn="l">
              <a:lnSpc>
                <a:spcPct val="100000"/>
              </a:lnSpc>
              <a:spcBef>
                <a:spcPts val="0"/>
              </a:spcBef>
              <a:spcAft>
                <a:spcPts val="0"/>
              </a:spcAft>
              <a:buSzPts val="1100"/>
              <a:buNone/>
            </a:pPr>
            <a:r>
              <a:rPr lang="en-GB"/>
              <a:t>This is also text classification, using the same NLP tools.</a:t>
            </a:r>
            <a:endParaRPr/>
          </a:p>
          <a:p>
            <a:pPr indent="0" lvl="0" marL="0" rtl="0" algn="l">
              <a:lnSpc>
                <a:spcPct val="100000"/>
              </a:lnSpc>
              <a:spcBef>
                <a:spcPts val="0"/>
              </a:spcBef>
              <a:spcAft>
                <a:spcPts val="0"/>
              </a:spcAft>
              <a:buSzPts val="1100"/>
              <a:buNone/>
            </a:pPr>
            <a:r>
              <a:rPr b="1" lang="en-GB"/>
              <a:t>Creating a chatbot or a personal assistant</a:t>
            </a:r>
            <a:endParaRPr b="1"/>
          </a:p>
          <a:p>
            <a:pPr indent="457200" lvl="0" marL="0" rtl="0" algn="l">
              <a:lnSpc>
                <a:spcPct val="100000"/>
              </a:lnSpc>
              <a:spcBef>
                <a:spcPts val="0"/>
              </a:spcBef>
              <a:spcAft>
                <a:spcPts val="0"/>
              </a:spcAft>
              <a:buSzPts val="1100"/>
              <a:buNone/>
            </a:pPr>
            <a:r>
              <a:rPr lang="en-GB"/>
              <a:t>This involves many NLP components, including natural language understanding (NLU) and question-answering modules.</a:t>
            </a:r>
            <a:endParaRPr/>
          </a:p>
          <a:p>
            <a:pPr indent="0" lvl="0" marL="0" rtl="0" algn="l">
              <a:lnSpc>
                <a:spcPct val="100000"/>
              </a:lnSpc>
              <a:spcBef>
                <a:spcPts val="0"/>
              </a:spcBef>
              <a:spcAft>
                <a:spcPts val="0"/>
              </a:spcAft>
              <a:buSzPts val="1100"/>
              <a:buNone/>
            </a:pPr>
            <a:r>
              <a:rPr b="1" lang="en-GB"/>
              <a:t>Segmenting clients based on their purchases so that you can design a different marketing strategy for each segment</a:t>
            </a:r>
            <a:endParaRPr b="1"/>
          </a:p>
          <a:p>
            <a:pPr indent="457200" lvl="0" marL="0" rtl="0" algn="l">
              <a:lnSpc>
                <a:spcPct val="100000"/>
              </a:lnSpc>
              <a:spcBef>
                <a:spcPts val="0"/>
              </a:spcBef>
              <a:spcAft>
                <a:spcPts val="0"/>
              </a:spcAft>
              <a:buSzPts val="1100"/>
              <a:buNone/>
            </a:pPr>
            <a:r>
              <a:rPr lang="en-GB"/>
              <a:t>This is clustering.</a:t>
            </a:r>
            <a:endParaRPr/>
          </a:p>
          <a:p>
            <a:pPr indent="0" lvl="0" marL="0" rtl="0" algn="l">
              <a:lnSpc>
                <a:spcPct val="100000"/>
              </a:lnSpc>
              <a:spcBef>
                <a:spcPts val="0"/>
              </a:spcBef>
              <a:spcAft>
                <a:spcPts val="0"/>
              </a:spcAft>
              <a:buSzPts val="1100"/>
              <a:buNone/>
            </a:pPr>
            <a:r>
              <a:rPr b="1" lang="en-GB"/>
              <a:t>Recommending a product that a client may be interested in, based on past purchases</a:t>
            </a:r>
            <a:endParaRPr b="1"/>
          </a:p>
          <a:p>
            <a:pPr indent="0" lvl="0" marL="457200" rtl="0" algn="l">
              <a:lnSpc>
                <a:spcPct val="100000"/>
              </a:lnSpc>
              <a:spcBef>
                <a:spcPts val="0"/>
              </a:spcBef>
              <a:spcAft>
                <a:spcPts val="0"/>
              </a:spcAft>
              <a:buSzPts val="1100"/>
              <a:buNone/>
            </a:pPr>
            <a:r>
              <a:rPr lang="en-GB"/>
              <a:t>This is a recommender system. One approach is to feed past purchases (and other information about the client) to an artificial neural network, and get it to output the most likely next purchase. This neural net would typically be trained on past sequences of purchases across all clients.</a:t>
            </a:r>
            <a:endParaRPr/>
          </a:p>
          <a:p>
            <a:pPr indent="0" lvl="0" marL="0" rtl="0" algn="l">
              <a:lnSpc>
                <a:spcPct val="100000"/>
              </a:lnSpc>
              <a:spcBef>
                <a:spcPts val="0"/>
              </a:spcBef>
              <a:spcAft>
                <a:spcPts val="0"/>
              </a:spcAft>
              <a:buSzPts val="1100"/>
              <a:buNone/>
            </a:pPr>
            <a:r>
              <a:rPr b="1" lang="en-GB"/>
              <a:t>Building an intelligent bot for a game</a:t>
            </a:r>
            <a:endParaRPr b="1"/>
          </a:p>
          <a:p>
            <a:pPr indent="0" lvl="0" marL="457200" rtl="0" algn="l">
              <a:lnSpc>
                <a:spcPct val="100000"/>
              </a:lnSpc>
              <a:spcBef>
                <a:spcPts val="0"/>
              </a:spcBef>
              <a:spcAft>
                <a:spcPts val="0"/>
              </a:spcAft>
              <a:buSzPts val="1100"/>
              <a:buNone/>
            </a:pPr>
            <a:r>
              <a:rPr lang="en-GB"/>
              <a:t>This is often tackled using Reinforcement Learning, which is a branch of Machine Learning that trains agents (such as bots) to pick the actions that will maximize their rewards over time (e.g., a bot may get a reward every time the player loses some life points), within a given environment (such as the game). The famous AlphaGo program that beat the world champion at the game of Go was built using RL.</a:t>
            </a:r>
            <a:endParaRPr/>
          </a:p>
          <a:p>
            <a:pPr indent="45720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This list could go on and on, but hopefully it gives you a sense of the incredible breadth and complexity of the tasks that Machine Learning can tackle, and the types of techniques that you would use for each task.</a:t>
            </a:r>
            <a:endParaRPr/>
          </a:p>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 typical supervised learning task is </a:t>
            </a:r>
            <a:r>
              <a:rPr b="1" lang="en-GB"/>
              <a:t>classification</a:t>
            </a:r>
            <a:r>
              <a:rPr lang="en-GB"/>
              <a:t>. The spam filter is a good example of this: it is trained with many example emails along with their class (spam or ham), and it must learn how to classify new emails.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rPr lang="en-GB"/>
              <a:t>Another typical task is to predict a target numeric value, such as the price of a car, given a set of features (mileage, age, brand, etc.) called predictors. This sort of task is called </a:t>
            </a:r>
            <a:r>
              <a:rPr b="1" lang="en-GB"/>
              <a:t>regression</a:t>
            </a:r>
            <a:r>
              <a:rPr lang="en-GB"/>
              <a:t>.1 To train the system, you need to give it many examples of cars, including both their predictors and their labels (i.e., their prices).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lang="en-GB"/>
              <a:t>Note that some regression algorithms can be used for classification as well, and vice versa. For example, Logistic Regression is commonly used for classification, as it can output a value that corresponds to the probability of belonging to a given class (e.g., 20% chance of being spam).</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 name="Google Shape;375;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solidFill>
                  <a:schemeClr val="dk1"/>
                </a:solidFill>
              </a:rPr>
              <a:t>Another approach to Machine Learning involves actually generating a fully labeled dataset from a fully unlabeled one. Again, once the whole dataset it labeled, any supervised learning algorithm can be used. This approach is called</a:t>
            </a:r>
            <a:r>
              <a:rPr b="1" lang="en-GB">
                <a:solidFill>
                  <a:schemeClr val="dk1"/>
                </a:solidFill>
              </a:rPr>
              <a:t> self-supervised learning. </a:t>
            </a:r>
            <a:endParaRPr b="1">
              <a:solidFill>
                <a:schemeClr val="dk1"/>
              </a:solidFill>
            </a:endParaRPr>
          </a:p>
          <a:p>
            <a:pPr indent="0" lvl="0" marL="0" rtl="0" algn="l">
              <a:lnSpc>
                <a:spcPct val="115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1" name="Google Shape;421;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6" name="Google Shape;426;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8" name="Google Shape;438;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4" name="Google Shape;444;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1" name="Google Shape;461;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t>Evaluating a model is simple enough: just use a test set. But suppose you are</a:t>
            </a:r>
            <a:r>
              <a:rPr b="1" lang="en-GB"/>
              <a:t> hesitating between two types of models</a:t>
            </a:r>
            <a:r>
              <a:rPr lang="en-GB"/>
              <a:t> (say, a linear model and a polynomial model): how can you decide between them? One option is to train both and compare how well they generalize</a:t>
            </a:r>
            <a:r>
              <a:rPr b="1" lang="en-GB"/>
              <a:t> using the test set.</a:t>
            </a:r>
            <a:endParaRPr b="1"/>
          </a:p>
          <a:p>
            <a:pPr indent="0" lvl="0" marL="0" rtl="0" algn="l">
              <a:lnSpc>
                <a:spcPct val="100000"/>
              </a:lnSpc>
              <a:spcBef>
                <a:spcPts val="0"/>
              </a:spcBef>
              <a:spcAft>
                <a:spcPts val="0"/>
              </a:spcAft>
              <a:buSzPts val="1100"/>
              <a:buNone/>
            </a:pPr>
            <a:r>
              <a:rPr lang="en-GB"/>
              <a:t>Now suppose that the linear model generalizes better, but you want to </a:t>
            </a:r>
            <a:r>
              <a:rPr b="1" lang="en-GB"/>
              <a:t>apply some regularization to avoid overfitting</a:t>
            </a:r>
            <a:r>
              <a:rPr lang="en-GB"/>
              <a:t>. The question is, how do you choose the value of the regularization hyperparameter? One option is to</a:t>
            </a:r>
            <a:r>
              <a:rPr b="1" lang="en-GB"/>
              <a:t> train 100 different models using 100 different values</a:t>
            </a:r>
            <a:r>
              <a:rPr lang="en-GB"/>
              <a:t> for this hyperparameter. Suppose you find the best hyperparameter value that produces a model with the lowest generalization error⁠—say, just 5% error. You launch this model into production, but unfortunately it does not perform as well as expected and produces </a:t>
            </a:r>
            <a:r>
              <a:rPr b="1" lang="en-GB"/>
              <a:t>15% errors</a:t>
            </a:r>
            <a:r>
              <a:rPr lang="en-GB"/>
              <a:t>. What just happened?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 problem is that you measured the generalization error multiple times on the test set, and you adapted the model and hyperparameters to produce the best model for that particular set. This means that the model is </a:t>
            </a:r>
            <a:r>
              <a:rPr b="1" lang="en-GB"/>
              <a:t>unlikely to perform as well on new data.</a:t>
            </a:r>
            <a:endParaRPr b="1"/>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 common solution to this problem is called</a:t>
            </a:r>
            <a:r>
              <a:rPr b="1" lang="en-GB"/>
              <a:t> holdout validation</a:t>
            </a:r>
            <a:r>
              <a:rPr lang="en-GB"/>
              <a:t>: you simply hold out part of the training set to evaluate several candidate models and select the best one. The new held-out set is called the</a:t>
            </a:r>
            <a:r>
              <a:rPr b="1" lang="en-GB"/>
              <a:t> validation set</a:t>
            </a:r>
            <a:r>
              <a:rPr lang="en-GB"/>
              <a:t>. More specifically, you train multiple models with various hyperparameters on the reduced training set (i.e., the full training set minus the validation set), and you select the model that performs best on the validation set. After this holdout validation process, you train the best model on the full training set (including the validation set), and this gives you the final model. Lastly, you evaluate this final model on the test set to get an estimate of the generalization error.</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6" name="Google Shape;466;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1" name="Google Shape;471;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solidFill>
                  <a:schemeClr val="dk1"/>
                </a:solidFill>
              </a:rPr>
              <a:t>This solution usually works quite well. However, if the validation set is </a:t>
            </a:r>
            <a:r>
              <a:rPr b="1" lang="en-GB">
                <a:solidFill>
                  <a:schemeClr val="dk1"/>
                </a:solidFill>
              </a:rPr>
              <a:t>too small</a:t>
            </a:r>
            <a:r>
              <a:rPr lang="en-GB">
                <a:solidFill>
                  <a:schemeClr val="dk1"/>
                </a:solidFill>
              </a:rPr>
              <a:t>, then model evaluations will be imprecise: you may end up selecting a suboptimal model by mistake. Conversely, if the validation set is </a:t>
            </a:r>
            <a:r>
              <a:rPr b="1" lang="en-GB">
                <a:solidFill>
                  <a:schemeClr val="dk1"/>
                </a:solidFill>
              </a:rPr>
              <a:t>too large</a:t>
            </a:r>
            <a:r>
              <a:rPr lang="en-GB">
                <a:solidFill>
                  <a:schemeClr val="dk1"/>
                </a:solidFill>
              </a:rPr>
              <a:t>, then the remaining training set will be much smaller than the full training set. Why is this bad? Well, since the final model will be trained on the full training set, it is not ideal to compare candidate models trained on a much smaller training set.</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9" name="Google Shape;479;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solidFill>
                  <a:schemeClr val="dk1"/>
                </a:solidFill>
              </a:rPr>
              <a:t>One way to solve this problem is to perform repeated </a:t>
            </a:r>
            <a:r>
              <a:rPr b="1" lang="en-GB">
                <a:solidFill>
                  <a:schemeClr val="dk1"/>
                </a:solidFill>
              </a:rPr>
              <a:t>cross-validation</a:t>
            </a:r>
            <a:r>
              <a:rPr lang="en-GB">
                <a:solidFill>
                  <a:schemeClr val="dk1"/>
                </a:solidFill>
              </a:rPr>
              <a:t>, using many small validation sets. Each model is evaluated once per validation set after it is trained on the rest of the data. By averaging out all the evaluations of a model, you get a much more accurate measure of its performance. There is a drawback, however: the training time is multiplied by the number of validation sets.</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4" name="Google Shape;484;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solidFill>
                  <a:schemeClr val="dk1"/>
                </a:solidFill>
              </a:rPr>
              <a:t>In some cases, it’s easy to get a large amount of data for training, but this data probably</a:t>
            </a:r>
            <a:r>
              <a:rPr b="1" lang="en-GB">
                <a:solidFill>
                  <a:schemeClr val="dk1"/>
                </a:solidFill>
              </a:rPr>
              <a:t> won’t be perfectly representative</a:t>
            </a:r>
            <a:r>
              <a:rPr lang="en-GB">
                <a:solidFill>
                  <a:schemeClr val="dk1"/>
                </a:solidFill>
              </a:rPr>
              <a:t> of the data that will be used in production. For example, suppose you want to create a mobile app to </a:t>
            </a:r>
            <a:r>
              <a:rPr b="1" lang="en-GB">
                <a:solidFill>
                  <a:schemeClr val="dk1"/>
                </a:solidFill>
              </a:rPr>
              <a:t>take pictures of flowers and automatically determine their species</a:t>
            </a:r>
            <a:r>
              <a:rPr lang="en-GB">
                <a:solidFill>
                  <a:schemeClr val="dk1"/>
                </a:solidFill>
              </a:rPr>
              <a:t>. You can easily download millions of pictures of flowers on the web, but </a:t>
            </a:r>
            <a:r>
              <a:rPr b="1" lang="en-GB">
                <a:solidFill>
                  <a:schemeClr val="dk1"/>
                </a:solidFill>
              </a:rPr>
              <a:t>they won’t be perfectly representative</a:t>
            </a:r>
            <a:r>
              <a:rPr lang="en-GB">
                <a:solidFill>
                  <a:schemeClr val="dk1"/>
                </a:solidFill>
              </a:rPr>
              <a:t> of the pictures that will actually be taken using the app on a mobile device.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GB">
                <a:solidFill>
                  <a:schemeClr val="dk1"/>
                </a:solidFill>
              </a:rPr>
              <a:t>Perhaps you only have </a:t>
            </a:r>
            <a:r>
              <a:rPr b="1" lang="en-GB">
                <a:solidFill>
                  <a:schemeClr val="dk1"/>
                </a:solidFill>
              </a:rPr>
              <a:t>10,000 representative pictures (i.e., actually taken with the app)</a:t>
            </a:r>
            <a:r>
              <a:rPr lang="en-GB">
                <a:solidFill>
                  <a:schemeClr val="dk1"/>
                </a:solidFill>
              </a:rPr>
              <a:t>. In this case, the most important rule to remember is that the validation set and the test set must be as representative as possible of the data you expect to use in production, so they should be composed exclusively of representative pictures: you can shuffle them and put half in the validation set and half in the test set (</a:t>
            </a:r>
            <a:r>
              <a:rPr b="1" lang="en-GB">
                <a:solidFill>
                  <a:schemeClr val="dk1"/>
                </a:solidFill>
              </a:rPr>
              <a:t>making sure that no duplicates or near-duplicates end up in both sets</a:t>
            </a:r>
            <a:r>
              <a:rPr lang="en-GB">
                <a:solidFill>
                  <a:schemeClr val="dk1"/>
                </a:solidFill>
              </a:rPr>
              <a:t>).</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GB">
                <a:solidFill>
                  <a:schemeClr val="dk1"/>
                </a:solidFill>
              </a:rPr>
              <a:t>But after training your model on the web pictures, if you observe that the performance of the model on the validation set is disappointing, </a:t>
            </a:r>
            <a:r>
              <a:rPr b="1" lang="en-GB">
                <a:solidFill>
                  <a:schemeClr val="dk1"/>
                </a:solidFill>
              </a:rPr>
              <a:t>you will not know whether this is because your model has overfit the training set, or whether this is just due to the mismatch between the web pictures and the mobile app pictures</a:t>
            </a:r>
            <a:r>
              <a:rPr lang="en-GB">
                <a:solidFill>
                  <a:schemeClr val="dk1"/>
                </a:solidFill>
              </a:rPr>
              <a:t>. One solution is to hold out some of the training pictures (from the web) in yet another set that Andrew Ng calls the</a:t>
            </a:r>
            <a:r>
              <a:rPr b="1" lang="en-GB">
                <a:solidFill>
                  <a:srgbClr val="FF0000"/>
                </a:solidFill>
              </a:rPr>
              <a:t> train-dev</a:t>
            </a:r>
            <a:r>
              <a:rPr lang="en-GB">
                <a:solidFill>
                  <a:schemeClr val="dk1"/>
                </a:solidFill>
              </a:rPr>
              <a:t> set. After the model is trained (on the training set, not on the train-dev set), you can evaluate it on the train-dev set. </a:t>
            </a:r>
            <a:r>
              <a:rPr b="1" lang="en-GB">
                <a:solidFill>
                  <a:schemeClr val="dk1"/>
                </a:solidFill>
              </a:rPr>
              <a:t>If it performs well</a:t>
            </a:r>
            <a:r>
              <a:rPr lang="en-GB">
                <a:solidFill>
                  <a:schemeClr val="dk1"/>
                </a:solidFill>
              </a:rPr>
              <a:t>,</a:t>
            </a:r>
            <a:r>
              <a:rPr b="1" lang="en-GB">
                <a:solidFill>
                  <a:schemeClr val="dk1"/>
                </a:solidFill>
              </a:rPr>
              <a:t> then the model is not overfitting the training set. </a:t>
            </a:r>
            <a:endParaRPr b="1">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b="1">
              <a:solidFill>
                <a:schemeClr val="dk1"/>
              </a:solidFill>
            </a:endParaRPr>
          </a:p>
          <a:p>
            <a:pPr indent="0" lvl="0" marL="0" rtl="0" algn="l">
              <a:lnSpc>
                <a:spcPct val="100000"/>
              </a:lnSpc>
              <a:spcBef>
                <a:spcPts val="0"/>
              </a:spcBef>
              <a:spcAft>
                <a:spcPts val="0"/>
              </a:spcAft>
              <a:buClr>
                <a:schemeClr val="dk1"/>
              </a:buClr>
              <a:buSzPts val="1100"/>
              <a:buFont typeface="Arial"/>
              <a:buNone/>
            </a:pPr>
            <a:r>
              <a:rPr b="1" lang="en-GB">
                <a:solidFill>
                  <a:schemeClr val="dk1"/>
                </a:solidFill>
              </a:rPr>
              <a:t>If it performs poorly on the validation set, the problem must be coming from the data mismatch</a:t>
            </a:r>
            <a:r>
              <a:rPr lang="en-GB">
                <a:solidFill>
                  <a:schemeClr val="dk1"/>
                </a:solidFill>
              </a:rPr>
              <a:t>. You can try to tackle this problem by preprocessing the web images to make them look more like the pictures that will be taken by the mobile app, and then retraining the model. Conversely, </a:t>
            </a:r>
            <a:r>
              <a:rPr b="1" lang="en-GB">
                <a:solidFill>
                  <a:schemeClr val="dk1"/>
                </a:solidFill>
              </a:rPr>
              <a:t>if the model performs poorly on the train-dev set,</a:t>
            </a:r>
            <a:r>
              <a:rPr lang="en-GB">
                <a:solidFill>
                  <a:schemeClr val="dk1"/>
                </a:solidFill>
              </a:rPr>
              <a:t> then it must have overfit the training set, so you should try to simplify or regularize the model, get more training data, and clean up the training data.</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9" name="Google Shape;489;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6" name="Google Shape;496;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5" name="Google Shape;505;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0" name="Google Shape;510;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1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4.png"/><Relationship Id="rId3"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5.png"/><Relationship Id="rId3"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 name="Shape 9"/>
        <p:cNvGrpSpPr/>
        <p:nvPr/>
      </p:nvGrpSpPr>
      <p:grpSpPr>
        <a:xfrm>
          <a:off x="0" y="0"/>
          <a:ext cx="0" cy="0"/>
          <a:chOff x="0" y="0"/>
          <a:chExt cx="0" cy="0"/>
        </a:xfrm>
      </p:grpSpPr>
      <p:sp>
        <p:nvSpPr>
          <p:cNvPr id="10" name="Google Shape;10;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 name="Google Shape;11;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62"/>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pic>
        <p:nvPicPr>
          <p:cNvPr id="63" name="Google Shape;63;p62"/>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1">
  <p:cSld name="CUSTOM_3">
    <p:bg>
      <p:bgPr>
        <a:blipFill>
          <a:blip r:embed="rId2">
            <a:alphaModFix/>
          </a:blip>
          <a:stretch>
            <a:fillRect/>
          </a:stretch>
        </a:blipFill>
      </p:bgPr>
    </p:bg>
    <p:spTree>
      <p:nvGrpSpPr>
        <p:cNvPr id="64" name="Shape 64"/>
        <p:cNvGrpSpPr/>
        <p:nvPr/>
      </p:nvGrpSpPr>
      <p:grpSpPr>
        <a:xfrm>
          <a:off x="0" y="0"/>
          <a:ext cx="0" cy="0"/>
          <a:chOff x="0" y="0"/>
          <a:chExt cx="0" cy="0"/>
        </a:xfrm>
      </p:grpSpPr>
      <p:sp>
        <p:nvSpPr>
          <p:cNvPr id="65" name="Google Shape;65;p63"/>
          <p:cNvSpPr txBox="1"/>
          <p:nvPr>
            <p:ph type="ctrTitle"/>
          </p:nvPr>
        </p:nvSpPr>
        <p:spPr>
          <a:xfrm flipH="1">
            <a:off x="2747779" y="2635675"/>
            <a:ext cx="5195700" cy="1921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3600"/>
              <a:buNone/>
              <a:defRPr sz="3600"/>
            </a:lvl1pPr>
            <a:lvl2pPr lvl="1" algn="r">
              <a:lnSpc>
                <a:spcPct val="100000"/>
              </a:lnSpc>
              <a:spcBef>
                <a:spcPts val="0"/>
              </a:spcBef>
              <a:spcAft>
                <a:spcPts val="0"/>
              </a:spcAft>
              <a:buClr>
                <a:srgbClr val="FFFFFF"/>
              </a:buClr>
              <a:buSzPts val="6500"/>
              <a:buNone/>
              <a:defRPr sz="6500">
                <a:solidFill>
                  <a:srgbClr val="FFFFFF"/>
                </a:solidFill>
              </a:defRPr>
            </a:lvl2pPr>
            <a:lvl3pPr lvl="2" algn="r">
              <a:lnSpc>
                <a:spcPct val="100000"/>
              </a:lnSpc>
              <a:spcBef>
                <a:spcPts val="0"/>
              </a:spcBef>
              <a:spcAft>
                <a:spcPts val="0"/>
              </a:spcAft>
              <a:buClr>
                <a:srgbClr val="FFFFFF"/>
              </a:buClr>
              <a:buSzPts val="6500"/>
              <a:buNone/>
              <a:defRPr sz="6500">
                <a:solidFill>
                  <a:srgbClr val="FFFFFF"/>
                </a:solidFill>
              </a:defRPr>
            </a:lvl3pPr>
            <a:lvl4pPr lvl="3" algn="r">
              <a:lnSpc>
                <a:spcPct val="100000"/>
              </a:lnSpc>
              <a:spcBef>
                <a:spcPts val="0"/>
              </a:spcBef>
              <a:spcAft>
                <a:spcPts val="0"/>
              </a:spcAft>
              <a:buClr>
                <a:srgbClr val="FFFFFF"/>
              </a:buClr>
              <a:buSzPts val="6500"/>
              <a:buNone/>
              <a:defRPr sz="6500">
                <a:solidFill>
                  <a:srgbClr val="FFFFFF"/>
                </a:solidFill>
              </a:defRPr>
            </a:lvl4pPr>
            <a:lvl5pPr lvl="4" algn="r">
              <a:lnSpc>
                <a:spcPct val="100000"/>
              </a:lnSpc>
              <a:spcBef>
                <a:spcPts val="0"/>
              </a:spcBef>
              <a:spcAft>
                <a:spcPts val="0"/>
              </a:spcAft>
              <a:buClr>
                <a:srgbClr val="FFFFFF"/>
              </a:buClr>
              <a:buSzPts val="6500"/>
              <a:buNone/>
              <a:defRPr sz="6500">
                <a:solidFill>
                  <a:srgbClr val="FFFFFF"/>
                </a:solidFill>
              </a:defRPr>
            </a:lvl5pPr>
            <a:lvl6pPr lvl="5" algn="r">
              <a:lnSpc>
                <a:spcPct val="100000"/>
              </a:lnSpc>
              <a:spcBef>
                <a:spcPts val="0"/>
              </a:spcBef>
              <a:spcAft>
                <a:spcPts val="0"/>
              </a:spcAft>
              <a:buClr>
                <a:srgbClr val="FFFFFF"/>
              </a:buClr>
              <a:buSzPts val="6500"/>
              <a:buNone/>
              <a:defRPr sz="6500">
                <a:solidFill>
                  <a:srgbClr val="FFFFFF"/>
                </a:solidFill>
              </a:defRPr>
            </a:lvl6pPr>
            <a:lvl7pPr lvl="6" algn="r">
              <a:lnSpc>
                <a:spcPct val="100000"/>
              </a:lnSpc>
              <a:spcBef>
                <a:spcPts val="0"/>
              </a:spcBef>
              <a:spcAft>
                <a:spcPts val="0"/>
              </a:spcAft>
              <a:buClr>
                <a:srgbClr val="FFFFFF"/>
              </a:buClr>
              <a:buSzPts val="6500"/>
              <a:buNone/>
              <a:defRPr sz="6500">
                <a:solidFill>
                  <a:srgbClr val="FFFFFF"/>
                </a:solidFill>
              </a:defRPr>
            </a:lvl7pPr>
            <a:lvl8pPr lvl="7" algn="r">
              <a:lnSpc>
                <a:spcPct val="100000"/>
              </a:lnSpc>
              <a:spcBef>
                <a:spcPts val="0"/>
              </a:spcBef>
              <a:spcAft>
                <a:spcPts val="0"/>
              </a:spcAft>
              <a:buClr>
                <a:srgbClr val="FFFFFF"/>
              </a:buClr>
              <a:buSzPts val="6500"/>
              <a:buNone/>
              <a:defRPr sz="6500">
                <a:solidFill>
                  <a:srgbClr val="FFFFFF"/>
                </a:solidFill>
              </a:defRPr>
            </a:lvl8pPr>
            <a:lvl9pPr lvl="8" algn="r">
              <a:lnSpc>
                <a:spcPct val="100000"/>
              </a:lnSpc>
              <a:spcBef>
                <a:spcPts val="0"/>
              </a:spcBef>
              <a:spcAft>
                <a:spcPts val="0"/>
              </a:spcAft>
              <a:buClr>
                <a:srgbClr val="FFFFFF"/>
              </a:buClr>
              <a:buSzPts val="6500"/>
              <a:buNone/>
              <a:defRPr sz="6500">
                <a:solidFill>
                  <a:srgbClr val="FFFFFF"/>
                </a:solidFill>
              </a:defRPr>
            </a:lvl9pPr>
          </a:lstStyle>
          <a:p/>
        </p:txBody>
      </p:sp>
      <p:sp>
        <p:nvSpPr>
          <p:cNvPr id="66" name="Google Shape;66;p63"/>
          <p:cNvSpPr txBox="1"/>
          <p:nvPr>
            <p:ph idx="2" type="title"/>
          </p:nvPr>
        </p:nvSpPr>
        <p:spPr>
          <a:xfrm flipH="1">
            <a:off x="4964179" y="2323850"/>
            <a:ext cx="29793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9600"/>
              <a:buNone/>
              <a:defRPr sz="9600"/>
            </a:lvl1pPr>
            <a:lvl2pPr lvl="1"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67" name="Google Shape;67;p63"/>
          <p:cNvSpPr txBox="1"/>
          <p:nvPr>
            <p:ph idx="1" type="subTitle"/>
          </p:nvPr>
        </p:nvSpPr>
        <p:spPr>
          <a:xfrm>
            <a:off x="3718579" y="4030481"/>
            <a:ext cx="4224900" cy="536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pic>
        <p:nvPicPr>
          <p:cNvPr id="68" name="Google Shape;68;p63"/>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4">
    <p:bg>
      <p:bgPr>
        <a:blipFill>
          <a:blip r:embed="rId2">
            <a:alphaModFix/>
          </a:blip>
          <a:stretch>
            <a:fillRect/>
          </a:stretch>
        </a:blipFill>
      </p:bgPr>
    </p:bg>
    <p:spTree>
      <p:nvGrpSpPr>
        <p:cNvPr id="69" name="Shape 69"/>
        <p:cNvGrpSpPr/>
        <p:nvPr/>
      </p:nvGrpSpPr>
      <p:grpSpPr>
        <a:xfrm>
          <a:off x="0" y="0"/>
          <a:ext cx="0" cy="0"/>
          <a:chOff x="0" y="0"/>
          <a:chExt cx="0" cy="0"/>
        </a:xfrm>
      </p:grpSpPr>
      <p:sp>
        <p:nvSpPr>
          <p:cNvPr id="70" name="Google Shape;70;p64"/>
          <p:cNvSpPr txBox="1"/>
          <p:nvPr>
            <p:ph type="ctrTitle"/>
          </p:nvPr>
        </p:nvSpPr>
        <p:spPr>
          <a:xfrm flipH="1">
            <a:off x="2754543" y="1347038"/>
            <a:ext cx="5195700" cy="1921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3600"/>
              <a:buNone/>
              <a:defRPr sz="3600"/>
            </a:lvl1pPr>
            <a:lvl2pPr lvl="1" algn="r">
              <a:lnSpc>
                <a:spcPct val="100000"/>
              </a:lnSpc>
              <a:spcBef>
                <a:spcPts val="0"/>
              </a:spcBef>
              <a:spcAft>
                <a:spcPts val="0"/>
              </a:spcAft>
              <a:buClr>
                <a:srgbClr val="FFFFFF"/>
              </a:buClr>
              <a:buSzPts val="6500"/>
              <a:buNone/>
              <a:defRPr sz="6500">
                <a:solidFill>
                  <a:srgbClr val="FFFFFF"/>
                </a:solidFill>
              </a:defRPr>
            </a:lvl2pPr>
            <a:lvl3pPr lvl="2" algn="r">
              <a:lnSpc>
                <a:spcPct val="100000"/>
              </a:lnSpc>
              <a:spcBef>
                <a:spcPts val="0"/>
              </a:spcBef>
              <a:spcAft>
                <a:spcPts val="0"/>
              </a:spcAft>
              <a:buClr>
                <a:srgbClr val="FFFFFF"/>
              </a:buClr>
              <a:buSzPts val="6500"/>
              <a:buNone/>
              <a:defRPr sz="6500">
                <a:solidFill>
                  <a:srgbClr val="FFFFFF"/>
                </a:solidFill>
              </a:defRPr>
            </a:lvl3pPr>
            <a:lvl4pPr lvl="3" algn="r">
              <a:lnSpc>
                <a:spcPct val="100000"/>
              </a:lnSpc>
              <a:spcBef>
                <a:spcPts val="0"/>
              </a:spcBef>
              <a:spcAft>
                <a:spcPts val="0"/>
              </a:spcAft>
              <a:buClr>
                <a:srgbClr val="FFFFFF"/>
              </a:buClr>
              <a:buSzPts val="6500"/>
              <a:buNone/>
              <a:defRPr sz="6500">
                <a:solidFill>
                  <a:srgbClr val="FFFFFF"/>
                </a:solidFill>
              </a:defRPr>
            </a:lvl4pPr>
            <a:lvl5pPr lvl="4" algn="r">
              <a:lnSpc>
                <a:spcPct val="100000"/>
              </a:lnSpc>
              <a:spcBef>
                <a:spcPts val="0"/>
              </a:spcBef>
              <a:spcAft>
                <a:spcPts val="0"/>
              </a:spcAft>
              <a:buClr>
                <a:srgbClr val="FFFFFF"/>
              </a:buClr>
              <a:buSzPts val="6500"/>
              <a:buNone/>
              <a:defRPr sz="6500">
                <a:solidFill>
                  <a:srgbClr val="FFFFFF"/>
                </a:solidFill>
              </a:defRPr>
            </a:lvl5pPr>
            <a:lvl6pPr lvl="5" algn="r">
              <a:lnSpc>
                <a:spcPct val="100000"/>
              </a:lnSpc>
              <a:spcBef>
                <a:spcPts val="0"/>
              </a:spcBef>
              <a:spcAft>
                <a:spcPts val="0"/>
              </a:spcAft>
              <a:buClr>
                <a:srgbClr val="FFFFFF"/>
              </a:buClr>
              <a:buSzPts val="6500"/>
              <a:buNone/>
              <a:defRPr sz="6500">
                <a:solidFill>
                  <a:srgbClr val="FFFFFF"/>
                </a:solidFill>
              </a:defRPr>
            </a:lvl6pPr>
            <a:lvl7pPr lvl="6" algn="r">
              <a:lnSpc>
                <a:spcPct val="100000"/>
              </a:lnSpc>
              <a:spcBef>
                <a:spcPts val="0"/>
              </a:spcBef>
              <a:spcAft>
                <a:spcPts val="0"/>
              </a:spcAft>
              <a:buClr>
                <a:srgbClr val="FFFFFF"/>
              </a:buClr>
              <a:buSzPts val="6500"/>
              <a:buNone/>
              <a:defRPr sz="6500">
                <a:solidFill>
                  <a:srgbClr val="FFFFFF"/>
                </a:solidFill>
              </a:defRPr>
            </a:lvl7pPr>
            <a:lvl8pPr lvl="7" algn="r">
              <a:lnSpc>
                <a:spcPct val="100000"/>
              </a:lnSpc>
              <a:spcBef>
                <a:spcPts val="0"/>
              </a:spcBef>
              <a:spcAft>
                <a:spcPts val="0"/>
              </a:spcAft>
              <a:buClr>
                <a:srgbClr val="FFFFFF"/>
              </a:buClr>
              <a:buSzPts val="6500"/>
              <a:buNone/>
              <a:defRPr sz="6500">
                <a:solidFill>
                  <a:srgbClr val="FFFFFF"/>
                </a:solidFill>
              </a:defRPr>
            </a:lvl8pPr>
            <a:lvl9pPr lvl="8" algn="r">
              <a:lnSpc>
                <a:spcPct val="100000"/>
              </a:lnSpc>
              <a:spcBef>
                <a:spcPts val="0"/>
              </a:spcBef>
              <a:spcAft>
                <a:spcPts val="0"/>
              </a:spcAft>
              <a:buClr>
                <a:srgbClr val="FFFFFF"/>
              </a:buClr>
              <a:buSzPts val="6500"/>
              <a:buNone/>
              <a:defRPr sz="6500">
                <a:solidFill>
                  <a:srgbClr val="FFFFFF"/>
                </a:solidFill>
              </a:defRPr>
            </a:lvl9pPr>
          </a:lstStyle>
          <a:p/>
        </p:txBody>
      </p:sp>
      <p:sp>
        <p:nvSpPr>
          <p:cNvPr id="71" name="Google Shape;71;p64"/>
          <p:cNvSpPr txBox="1"/>
          <p:nvPr>
            <p:ph idx="2" type="title"/>
          </p:nvPr>
        </p:nvSpPr>
        <p:spPr>
          <a:xfrm flipH="1">
            <a:off x="4970943" y="1035213"/>
            <a:ext cx="29793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9600"/>
              <a:buNone/>
              <a:defRPr sz="9600"/>
            </a:lvl1pPr>
            <a:lvl2pPr lvl="1"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72" name="Google Shape;72;p64"/>
          <p:cNvSpPr txBox="1"/>
          <p:nvPr>
            <p:ph idx="1" type="subTitle"/>
          </p:nvPr>
        </p:nvSpPr>
        <p:spPr>
          <a:xfrm>
            <a:off x="3725343" y="2742989"/>
            <a:ext cx="4224900" cy="536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pic>
        <p:nvPicPr>
          <p:cNvPr id="73" name="Google Shape;73;p64"/>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3">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65"/>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76" name="Google Shape;76;p65"/>
          <p:cNvSpPr txBox="1"/>
          <p:nvPr>
            <p:ph idx="2" type="ctrTitle"/>
          </p:nvPr>
        </p:nvSpPr>
        <p:spPr>
          <a:xfrm>
            <a:off x="464478" y="1806500"/>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77" name="Google Shape;77;p65"/>
          <p:cNvSpPr txBox="1"/>
          <p:nvPr>
            <p:ph idx="1" type="subTitle"/>
          </p:nvPr>
        </p:nvSpPr>
        <p:spPr>
          <a:xfrm>
            <a:off x="616128" y="2100749"/>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78" name="Google Shape;78;p65"/>
          <p:cNvSpPr txBox="1"/>
          <p:nvPr>
            <p:ph idx="3" type="ctrTitle"/>
          </p:nvPr>
        </p:nvSpPr>
        <p:spPr>
          <a:xfrm>
            <a:off x="2077426" y="1806500"/>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79" name="Google Shape;79;p65"/>
          <p:cNvSpPr txBox="1"/>
          <p:nvPr>
            <p:ph idx="4" type="subTitle"/>
          </p:nvPr>
        </p:nvSpPr>
        <p:spPr>
          <a:xfrm>
            <a:off x="2229076" y="2100749"/>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80" name="Google Shape;80;p65"/>
          <p:cNvSpPr txBox="1"/>
          <p:nvPr>
            <p:ph idx="5" type="ctrTitle"/>
          </p:nvPr>
        </p:nvSpPr>
        <p:spPr>
          <a:xfrm>
            <a:off x="3690375" y="1806500"/>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81" name="Google Shape;81;p65"/>
          <p:cNvSpPr txBox="1"/>
          <p:nvPr>
            <p:ph idx="6" type="subTitle"/>
          </p:nvPr>
        </p:nvSpPr>
        <p:spPr>
          <a:xfrm>
            <a:off x="3842025" y="2100749"/>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82" name="Google Shape;82;p65"/>
          <p:cNvSpPr txBox="1"/>
          <p:nvPr>
            <p:ph idx="7" type="ctrTitle"/>
          </p:nvPr>
        </p:nvSpPr>
        <p:spPr>
          <a:xfrm>
            <a:off x="3707117" y="3549862"/>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83" name="Google Shape;83;p65"/>
          <p:cNvSpPr txBox="1"/>
          <p:nvPr>
            <p:ph idx="8" type="subTitle"/>
          </p:nvPr>
        </p:nvSpPr>
        <p:spPr>
          <a:xfrm>
            <a:off x="3858772" y="3890201"/>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84" name="Google Shape;84;p65"/>
          <p:cNvSpPr txBox="1"/>
          <p:nvPr>
            <p:ph idx="9" type="ctrTitle"/>
          </p:nvPr>
        </p:nvSpPr>
        <p:spPr>
          <a:xfrm>
            <a:off x="5343519" y="3549862"/>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85" name="Google Shape;85;p65"/>
          <p:cNvSpPr txBox="1"/>
          <p:nvPr>
            <p:ph idx="13" type="subTitle"/>
          </p:nvPr>
        </p:nvSpPr>
        <p:spPr>
          <a:xfrm>
            <a:off x="5500261" y="3890201"/>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86" name="Google Shape;86;p65"/>
          <p:cNvSpPr txBox="1"/>
          <p:nvPr>
            <p:ph idx="14" type="ctrTitle"/>
          </p:nvPr>
        </p:nvSpPr>
        <p:spPr>
          <a:xfrm>
            <a:off x="6979921" y="3549862"/>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87" name="Google Shape;87;p65"/>
          <p:cNvSpPr txBox="1"/>
          <p:nvPr>
            <p:ph idx="15" type="subTitle"/>
          </p:nvPr>
        </p:nvSpPr>
        <p:spPr>
          <a:xfrm>
            <a:off x="7141750" y="3890201"/>
            <a:ext cx="14568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pic>
        <p:nvPicPr>
          <p:cNvPr id="88" name="Google Shape;88;p65"/>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blipFill>
          <a:blip r:embed="rId2">
            <a:alphaModFix/>
          </a:blip>
          <a:stretch>
            <a:fillRect/>
          </a:stretch>
        </a:blipFill>
      </p:bgPr>
    </p:bg>
    <p:spTree>
      <p:nvGrpSpPr>
        <p:cNvPr id="89" name="Shape 89"/>
        <p:cNvGrpSpPr/>
        <p:nvPr/>
      </p:nvGrpSpPr>
      <p:grpSpPr>
        <a:xfrm>
          <a:off x="0" y="0"/>
          <a:ext cx="0" cy="0"/>
          <a:chOff x="0" y="0"/>
          <a:chExt cx="0" cy="0"/>
        </a:xfrm>
      </p:grpSpPr>
      <p:sp>
        <p:nvSpPr>
          <p:cNvPr id="90" name="Google Shape;90;p66"/>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91" name="Google Shape;91;p66"/>
          <p:cNvSpPr txBox="1"/>
          <p:nvPr>
            <p:ph idx="2" type="ctrTitle"/>
          </p:nvPr>
        </p:nvSpPr>
        <p:spPr>
          <a:xfrm>
            <a:off x="1741950" y="2846700"/>
            <a:ext cx="12579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None/>
              <a:defRPr sz="14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92" name="Google Shape;92;p66"/>
          <p:cNvSpPr txBox="1"/>
          <p:nvPr>
            <p:ph idx="1" type="subTitle"/>
          </p:nvPr>
        </p:nvSpPr>
        <p:spPr>
          <a:xfrm>
            <a:off x="1741950" y="1650025"/>
            <a:ext cx="21573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sz="13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93" name="Google Shape;93;p66"/>
          <p:cNvSpPr txBox="1"/>
          <p:nvPr>
            <p:ph idx="3" type="ctrTitle"/>
          </p:nvPr>
        </p:nvSpPr>
        <p:spPr>
          <a:xfrm>
            <a:off x="5633751" y="3635300"/>
            <a:ext cx="17805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None/>
              <a:defRPr sz="14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94" name="Google Shape;94;p66"/>
          <p:cNvSpPr txBox="1"/>
          <p:nvPr>
            <p:ph idx="4" type="subTitle"/>
          </p:nvPr>
        </p:nvSpPr>
        <p:spPr>
          <a:xfrm>
            <a:off x="5256958" y="2440056"/>
            <a:ext cx="21573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100"/>
              <a:buNone/>
              <a:defRPr sz="13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pic>
        <p:nvPicPr>
          <p:cNvPr id="95" name="Google Shape;95;p66"/>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5">
    <p:bg>
      <p:bgPr>
        <a:blipFill>
          <a:blip r:embed="rId2">
            <a:alphaModFix/>
          </a:blip>
          <a:stretch>
            <a:fillRect/>
          </a:stretch>
        </a:blipFill>
      </p:bgPr>
    </p:bg>
    <p:spTree>
      <p:nvGrpSpPr>
        <p:cNvPr id="96" name="Shape 96"/>
        <p:cNvGrpSpPr/>
        <p:nvPr/>
      </p:nvGrpSpPr>
      <p:grpSpPr>
        <a:xfrm>
          <a:off x="0" y="0"/>
          <a:ext cx="0" cy="0"/>
          <a:chOff x="0" y="0"/>
          <a:chExt cx="0" cy="0"/>
        </a:xfrm>
      </p:grpSpPr>
      <p:sp>
        <p:nvSpPr>
          <p:cNvPr id="97" name="Google Shape;97;p67"/>
          <p:cNvSpPr txBox="1"/>
          <p:nvPr>
            <p:ph type="ctrTitle"/>
          </p:nvPr>
        </p:nvSpPr>
        <p:spPr>
          <a:xfrm flipH="1">
            <a:off x="1180003" y="1347038"/>
            <a:ext cx="5195700" cy="192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3600"/>
              <a:buNone/>
              <a:defRPr sz="3600"/>
            </a:lvl1pPr>
            <a:lvl2pPr lvl="1" algn="l">
              <a:lnSpc>
                <a:spcPct val="100000"/>
              </a:lnSpc>
              <a:spcBef>
                <a:spcPts val="0"/>
              </a:spcBef>
              <a:spcAft>
                <a:spcPts val="0"/>
              </a:spcAft>
              <a:buClr>
                <a:srgbClr val="FFFFFF"/>
              </a:buClr>
              <a:buSzPts val="6500"/>
              <a:buNone/>
              <a:defRPr sz="6500">
                <a:solidFill>
                  <a:srgbClr val="FFFFFF"/>
                </a:solidFill>
              </a:defRPr>
            </a:lvl2pPr>
            <a:lvl3pPr lvl="2" algn="l">
              <a:lnSpc>
                <a:spcPct val="100000"/>
              </a:lnSpc>
              <a:spcBef>
                <a:spcPts val="0"/>
              </a:spcBef>
              <a:spcAft>
                <a:spcPts val="0"/>
              </a:spcAft>
              <a:buClr>
                <a:srgbClr val="FFFFFF"/>
              </a:buClr>
              <a:buSzPts val="6500"/>
              <a:buNone/>
              <a:defRPr sz="6500">
                <a:solidFill>
                  <a:srgbClr val="FFFFFF"/>
                </a:solidFill>
              </a:defRPr>
            </a:lvl3pPr>
            <a:lvl4pPr lvl="3" algn="l">
              <a:lnSpc>
                <a:spcPct val="100000"/>
              </a:lnSpc>
              <a:spcBef>
                <a:spcPts val="0"/>
              </a:spcBef>
              <a:spcAft>
                <a:spcPts val="0"/>
              </a:spcAft>
              <a:buClr>
                <a:srgbClr val="FFFFFF"/>
              </a:buClr>
              <a:buSzPts val="6500"/>
              <a:buNone/>
              <a:defRPr sz="6500">
                <a:solidFill>
                  <a:srgbClr val="FFFFFF"/>
                </a:solidFill>
              </a:defRPr>
            </a:lvl4pPr>
            <a:lvl5pPr lvl="4" algn="l">
              <a:lnSpc>
                <a:spcPct val="100000"/>
              </a:lnSpc>
              <a:spcBef>
                <a:spcPts val="0"/>
              </a:spcBef>
              <a:spcAft>
                <a:spcPts val="0"/>
              </a:spcAft>
              <a:buClr>
                <a:srgbClr val="FFFFFF"/>
              </a:buClr>
              <a:buSzPts val="6500"/>
              <a:buNone/>
              <a:defRPr sz="6500">
                <a:solidFill>
                  <a:srgbClr val="FFFFFF"/>
                </a:solidFill>
              </a:defRPr>
            </a:lvl5pPr>
            <a:lvl6pPr lvl="5" algn="l">
              <a:lnSpc>
                <a:spcPct val="100000"/>
              </a:lnSpc>
              <a:spcBef>
                <a:spcPts val="0"/>
              </a:spcBef>
              <a:spcAft>
                <a:spcPts val="0"/>
              </a:spcAft>
              <a:buClr>
                <a:srgbClr val="FFFFFF"/>
              </a:buClr>
              <a:buSzPts val="6500"/>
              <a:buNone/>
              <a:defRPr sz="6500">
                <a:solidFill>
                  <a:srgbClr val="FFFFFF"/>
                </a:solidFill>
              </a:defRPr>
            </a:lvl6pPr>
            <a:lvl7pPr lvl="6" algn="l">
              <a:lnSpc>
                <a:spcPct val="100000"/>
              </a:lnSpc>
              <a:spcBef>
                <a:spcPts val="0"/>
              </a:spcBef>
              <a:spcAft>
                <a:spcPts val="0"/>
              </a:spcAft>
              <a:buClr>
                <a:srgbClr val="FFFFFF"/>
              </a:buClr>
              <a:buSzPts val="6500"/>
              <a:buNone/>
              <a:defRPr sz="6500">
                <a:solidFill>
                  <a:srgbClr val="FFFFFF"/>
                </a:solidFill>
              </a:defRPr>
            </a:lvl7pPr>
            <a:lvl8pPr lvl="7" algn="l">
              <a:lnSpc>
                <a:spcPct val="100000"/>
              </a:lnSpc>
              <a:spcBef>
                <a:spcPts val="0"/>
              </a:spcBef>
              <a:spcAft>
                <a:spcPts val="0"/>
              </a:spcAft>
              <a:buClr>
                <a:srgbClr val="FFFFFF"/>
              </a:buClr>
              <a:buSzPts val="6500"/>
              <a:buNone/>
              <a:defRPr sz="6500">
                <a:solidFill>
                  <a:srgbClr val="FFFFFF"/>
                </a:solidFill>
              </a:defRPr>
            </a:lvl8pPr>
            <a:lvl9pPr lvl="8" algn="l">
              <a:lnSpc>
                <a:spcPct val="100000"/>
              </a:lnSpc>
              <a:spcBef>
                <a:spcPts val="0"/>
              </a:spcBef>
              <a:spcAft>
                <a:spcPts val="0"/>
              </a:spcAft>
              <a:buClr>
                <a:srgbClr val="FFFFFF"/>
              </a:buClr>
              <a:buSzPts val="6500"/>
              <a:buNone/>
              <a:defRPr sz="6500">
                <a:solidFill>
                  <a:srgbClr val="FFFFFF"/>
                </a:solidFill>
              </a:defRPr>
            </a:lvl9pPr>
          </a:lstStyle>
          <a:p/>
        </p:txBody>
      </p:sp>
      <p:sp>
        <p:nvSpPr>
          <p:cNvPr id="98" name="Google Shape;98;p67"/>
          <p:cNvSpPr txBox="1"/>
          <p:nvPr>
            <p:ph idx="2" type="title"/>
          </p:nvPr>
        </p:nvSpPr>
        <p:spPr>
          <a:xfrm flipH="1">
            <a:off x="1180003" y="1035213"/>
            <a:ext cx="2979300" cy="75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9600"/>
              <a:buNone/>
              <a:defRPr sz="96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99" name="Google Shape;99;p67"/>
          <p:cNvSpPr txBox="1"/>
          <p:nvPr>
            <p:ph idx="1" type="subTitle"/>
          </p:nvPr>
        </p:nvSpPr>
        <p:spPr>
          <a:xfrm>
            <a:off x="1180003" y="2742989"/>
            <a:ext cx="4224900" cy="5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pic>
        <p:nvPicPr>
          <p:cNvPr id="100" name="Google Shape;100;p67"/>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68"/>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103" name="Google Shape;103;p68"/>
          <p:cNvSpPr txBox="1"/>
          <p:nvPr>
            <p:ph idx="2" type="ctrTitle"/>
          </p:nvPr>
        </p:nvSpPr>
        <p:spPr>
          <a:xfrm>
            <a:off x="2285760" y="1652042"/>
            <a:ext cx="17931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104" name="Google Shape;104;p68"/>
          <p:cNvSpPr txBox="1"/>
          <p:nvPr>
            <p:ph idx="1" type="subTitle"/>
          </p:nvPr>
        </p:nvSpPr>
        <p:spPr>
          <a:xfrm>
            <a:off x="2285760" y="1946292"/>
            <a:ext cx="17082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05" name="Google Shape;105;p68"/>
          <p:cNvSpPr txBox="1"/>
          <p:nvPr>
            <p:ph idx="3" type="ctrTitle"/>
          </p:nvPr>
        </p:nvSpPr>
        <p:spPr>
          <a:xfrm>
            <a:off x="2285760" y="3570573"/>
            <a:ext cx="17931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106" name="Google Shape;106;p68"/>
          <p:cNvSpPr txBox="1"/>
          <p:nvPr>
            <p:ph idx="4" type="subTitle"/>
          </p:nvPr>
        </p:nvSpPr>
        <p:spPr>
          <a:xfrm>
            <a:off x="2285760" y="3864823"/>
            <a:ext cx="17082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07" name="Google Shape;107;p68"/>
          <p:cNvSpPr txBox="1"/>
          <p:nvPr>
            <p:ph idx="5" type="ctrTitle"/>
          </p:nvPr>
        </p:nvSpPr>
        <p:spPr>
          <a:xfrm>
            <a:off x="5047297" y="1652042"/>
            <a:ext cx="17931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Clr>
                <a:srgbClr val="000000"/>
              </a:buClr>
              <a:buSzPts val="1400"/>
              <a:buNone/>
              <a:defRPr sz="1400">
                <a:solidFill>
                  <a:srgbClr val="000000"/>
                </a:solidFill>
              </a:defRPr>
            </a:lvl2pPr>
            <a:lvl3pPr lvl="2" algn="r">
              <a:lnSpc>
                <a:spcPct val="100000"/>
              </a:lnSpc>
              <a:spcBef>
                <a:spcPts val="0"/>
              </a:spcBef>
              <a:spcAft>
                <a:spcPts val="0"/>
              </a:spcAft>
              <a:buClr>
                <a:srgbClr val="000000"/>
              </a:buClr>
              <a:buSzPts val="1400"/>
              <a:buNone/>
              <a:defRPr sz="1400">
                <a:solidFill>
                  <a:srgbClr val="000000"/>
                </a:solidFill>
              </a:defRPr>
            </a:lvl3pPr>
            <a:lvl4pPr lvl="3" algn="r">
              <a:lnSpc>
                <a:spcPct val="100000"/>
              </a:lnSpc>
              <a:spcBef>
                <a:spcPts val="0"/>
              </a:spcBef>
              <a:spcAft>
                <a:spcPts val="0"/>
              </a:spcAft>
              <a:buClr>
                <a:srgbClr val="000000"/>
              </a:buClr>
              <a:buSzPts val="1400"/>
              <a:buNone/>
              <a:defRPr sz="1400">
                <a:solidFill>
                  <a:srgbClr val="000000"/>
                </a:solidFill>
              </a:defRPr>
            </a:lvl4pPr>
            <a:lvl5pPr lvl="4" algn="r">
              <a:lnSpc>
                <a:spcPct val="100000"/>
              </a:lnSpc>
              <a:spcBef>
                <a:spcPts val="0"/>
              </a:spcBef>
              <a:spcAft>
                <a:spcPts val="0"/>
              </a:spcAft>
              <a:buClr>
                <a:srgbClr val="000000"/>
              </a:buClr>
              <a:buSzPts val="1400"/>
              <a:buNone/>
              <a:defRPr sz="1400">
                <a:solidFill>
                  <a:srgbClr val="000000"/>
                </a:solidFill>
              </a:defRPr>
            </a:lvl5pPr>
            <a:lvl6pPr lvl="5" algn="r">
              <a:lnSpc>
                <a:spcPct val="100000"/>
              </a:lnSpc>
              <a:spcBef>
                <a:spcPts val="0"/>
              </a:spcBef>
              <a:spcAft>
                <a:spcPts val="0"/>
              </a:spcAft>
              <a:buClr>
                <a:srgbClr val="000000"/>
              </a:buClr>
              <a:buSzPts val="1400"/>
              <a:buNone/>
              <a:defRPr sz="1400">
                <a:solidFill>
                  <a:srgbClr val="000000"/>
                </a:solidFill>
              </a:defRPr>
            </a:lvl6pPr>
            <a:lvl7pPr lvl="6" algn="r">
              <a:lnSpc>
                <a:spcPct val="100000"/>
              </a:lnSpc>
              <a:spcBef>
                <a:spcPts val="0"/>
              </a:spcBef>
              <a:spcAft>
                <a:spcPts val="0"/>
              </a:spcAft>
              <a:buClr>
                <a:srgbClr val="000000"/>
              </a:buClr>
              <a:buSzPts val="1400"/>
              <a:buNone/>
              <a:defRPr sz="1400">
                <a:solidFill>
                  <a:srgbClr val="000000"/>
                </a:solidFill>
              </a:defRPr>
            </a:lvl7pPr>
            <a:lvl8pPr lvl="7" algn="r">
              <a:lnSpc>
                <a:spcPct val="100000"/>
              </a:lnSpc>
              <a:spcBef>
                <a:spcPts val="0"/>
              </a:spcBef>
              <a:spcAft>
                <a:spcPts val="0"/>
              </a:spcAft>
              <a:buClr>
                <a:srgbClr val="000000"/>
              </a:buClr>
              <a:buSzPts val="1400"/>
              <a:buNone/>
              <a:defRPr sz="1400">
                <a:solidFill>
                  <a:srgbClr val="000000"/>
                </a:solidFill>
              </a:defRPr>
            </a:lvl8pPr>
            <a:lvl9pPr lvl="8" algn="r">
              <a:lnSpc>
                <a:spcPct val="100000"/>
              </a:lnSpc>
              <a:spcBef>
                <a:spcPts val="0"/>
              </a:spcBef>
              <a:spcAft>
                <a:spcPts val="0"/>
              </a:spcAft>
              <a:buClr>
                <a:srgbClr val="000000"/>
              </a:buClr>
              <a:buSzPts val="1400"/>
              <a:buNone/>
              <a:defRPr sz="1400">
                <a:solidFill>
                  <a:srgbClr val="000000"/>
                </a:solidFill>
              </a:defRPr>
            </a:lvl9pPr>
          </a:lstStyle>
          <a:p/>
        </p:txBody>
      </p:sp>
      <p:sp>
        <p:nvSpPr>
          <p:cNvPr id="108" name="Google Shape;108;p68"/>
          <p:cNvSpPr txBox="1"/>
          <p:nvPr>
            <p:ph idx="6" type="subTitle"/>
          </p:nvPr>
        </p:nvSpPr>
        <p:spPr>
          <a:xfrm>
            <a:off x="5047299" y="1946292"/>
            <a:ext cx="17931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100"/>
              <a:buNone/>
              <a:defRPr/>
            </a:lvl1pPr>
            <a:lvl2pPr lvl="1" algn="r">
              <a:lnSpc>
                <a:spcPct val="100000"/>
              </a:lnSpc>
              <a:spcBef>
                <a:spcPts val="0"/>
              </a:spcBef>
              <a:spcAft>
                <a:spcPts val="0"/>
              </a:spcAft>
              <a:buSzPts val="1100"/>
              <a:buNone/>
              <a:defRPr sz="1100"/>
            </a:lvl2pPr>
            <a:lvl3pPr lvl="2" algn="r">
              <a:lnSpc>
                <a:spcPct val="100000"/>
              </a:lnSpc>
              <a:spcBef>
                <a:spcPts val="0"/>
              </a:spcBef>
              <a:spcAft>
                <a:spcPts val="0"/>
              </a:spcAft>
              <a:buSzPts val="1100"/>
              <a:buNone/>
              <a:defRPr sz="1100"/>
            </a:lvl3pPr>
            <a:lvl4pPr lvl="3" algn="r">
              <a:lnSpc>
                <a:spcPct val="100000"/>
              </a:lnSpc>
              <a:spcBef>
                <a:spcPts val="0"/>
              </a:spcBef>
              <a:spcAft>
                <a:spcPts val="0"/>
              </a:spcAft>
              <a:buSzPts val="1100"/>
              <a:buNone/>
              <a:defRPr sz="1100"/>
            </a:lvl4pPr>
            <a:lvl5pPr lvl="4" algn="r">
              <a:lnSpc>
                <a:spcPct val="100000"/>
              </a:lnSpc>
              <a:spcBef>
                <a:spcPts val="0"/>
              </a:spcBef>
              <a:spcAft>
                <a:spcPts val="0"/>
              </a:spcAft>
              <a:buSzPts val="1100"/>
              <a:buNone/>
              <a:defRPr sz="1100"/>
            </a:lvl5pPr>
            <a:lvl6pPr lvl="5" algn="r">
              <a:lnSpc>
                <a:spcPct val="100000"/>
              </a:lnSpc>
              <a:spcBef>
                <a:spcPts val="0"/>
              </a:spcBef>
              <a:spcAft>
                <a:spcPts val="0"/>
              </a:spcAft>
              <a:buSzPts val="1100"/>
              <a:buNone/>
              <a:defRPr sz="1100"/>
            </a:lvl6pPr>
            <a:lvl7pPr lvl="6" algn="r">
              <a:lnSpc>
                <a:spcPct val="100000"/>
              </a:lnSpc>
              <a:spcBef>
                <a:spcPts val="0"/>
              </a:spcBef>
              <a:spcAft>
                <a:spcPts val="0"/>
              </a:spcAft>
              <a:buSzPts val="1100"/>
              <a:buNone/>
              <a:defRPr sz="1100"/>
            </a:lvl7pPr>
            <a:lvl8pPr lvl="7" algn="r">
              <a:lnSpc>
                <a:spcPct val="100000"/>
              </a:lnSpc>
              <a:spcBef>
                <a:spcPts val="0"/>
              </a:spcBef>
              <a:spcAft>
                <a:spcPts val="0"/>
              </a:spcAft>
              <a:buSzPts val="1100"/>
              <a:buNone/>
              <a:defRPr sz="1100"/>
            </a:lvl8pPr>
            <a:lvl9pPr lvl="8" algn="r">
              <a:lnSpc>
                <a:spcPct val="100000"/>
              </a:lnSpc>
              <a:spcBef>
                <a:spcPts val="0"/>
              </a:spcBef>
              <a:spcAft>
                <a:spcPts val="0"/>
              </a:spcAft>
              <a:buSzPts val="1100"/>
              <a:buNone/>
              <a:defRPr sz="1100"/>
            </a:lvl9pPr>
          </a:lstStyle>
          <a:p/>
        </p:txBody>
      </p:sp>
      <p:sp>
        <p:nvSpPr>
          <p:cNvPr id="109" name="Google Shape;109;p68"/>
          <p:cNvSpPr txBox="1"/>
          <p:nvPr>
            <p:ph idx="7" type="ctrTitle"/>
          </p:nvPr>
        </p:nvSpPr>
        <p:spPr>
          <a:xfrm>
            <a:off x="5047297" y="3570573"/>
            <a:ext cx="17931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Clr>
                <a:srgbClr val="000000"/>
              </a:buClr>
              <a:buSzPts val="1400"/>
              <a:buNone/>
              <a:defRPr sz="1400">
                <a:solidFill>
                  <a:srgbClr val="000000"/>
                </a:solidFill>
              </a:defRPr>
            </a:lvl2pPr>
            <a:lvl3pPr lvl="2" algn="r">
              <a:lnSpc>
                <a:spcPct val="100000"/>
              </a:lnSpc>
              <a:spcBef>
                <a:spcPts val="0"/>
              </a:spcBef>
              <a:spcAft>
                <a:spcPts val="0"/>
              </a:spcAft>
              <a:buClr>
                <a:srgbClr val="000000"/>
              </a:buClr>
              <a:buSzPts val="1400"/>
              <a:buNone/>
              <a:defRPr sz="1400">
                <a:solidFill>
                  <a:srgbClr val="000000"/>
                </a:solidFill>
              </a:defRPr>
            </a:lvl3pPr>
            <a:lvl4pPr lvl="3" algn="r">
              <a:lnSpc>
                <a:spcPct val="100000"/>
              </a:lnSpc>
              <a:spcBef>
                <a:spcPts val="0"/>
              </a:spcBef>
              <a:spcAft>
                <a:spcPts val="0"/>
              </a:spcAft>
              <a:buClr>
                <a:srgbClr val="000000"/>
              </a:buClr>
              <a:buSzPts val="1400"/>
              <a:buNone/>
              <a:defRPr sz="1400">
                <a:solidFill>
                  <a:srgbClr val="000000"/>
                </a:solidFill>
              </a:defRPr>
            </a:lvl4pPr>
            <a:lvl5pPr lvl="4" algn="r">
              <a:lnSpc>
                <a:spcPct val="100000"/>
              </a:lnSpc>
              <a:spcBef>
                <a:spcPts val="0"/>
              </a:spcBef>
              <a:spcAft>
                <a:spcPts val="0"/>
              </a:spcAft>
              <a:buClr>
                <a:srgbClr val="000000"/>
              </a:buClr>
              <a:buSzPts val="1400"/>
              <a:buNone/>
              <a:defRPr sz="1400">
                <a:solidFill>
                  <a:srgbClr val="000000"/>
                </a:solidFill>
              </a:defRPr>
            </a:lvl5pPr>
            <a:lvl6pPr lvl="5" algn="r">
              <a:lnSpc>
                <a:spcPct val="100000"/>
              </a:lnSpc>
              <a:spcBef>
                <a:spcPts val="0"/>
              </a:spcBef>
              <a:spcAft>
                <a:spcPts val="0"/>
              </a:spcAft>
              <a:buClr>
                <a:srgbClr val="000000"/>
              </a:buClr>
              <a:buSzPts val="1400"/>
              <a:buNone/>
              <a:defRPr sz="1400">
                <a:solidFill>
                  <a:srgbClr val="000000"/>
                </a:solidFill>
              </a:defRPr>
            </a:lvl6pPr>
            <a:lvl7pPr lvl="6" algn="r">
              <a:lnSpc>
                <a:spcPct val="100000"/>
              </a:lnSpc>
              <a:spcBef>
                <a:spcPts val="0"/>
              </a:spcBef>
              <a:spcAft>
                <a:spcPts val="0"/>
              </a:spcAft>
              <a:buClr>
                <a:srgbClr val="000000"/>
              </a:buClr>
              <a:buSzPts val="1400"/>
              <a:buNone/>
              <a:defRPr sz="1400">
                <a:solidFill>
                  <a:srgbClr val="000000"/>
                </a:solidFill>
              </a:defRPr>
            </a:lvl7pPr>
            <a:lvl8pPr lvl="7" algn="r">
              <a:lnSpc>
                <a:spcPct val="100000"/>
              </a:lnSpc>
              <a:spcBef>
                <a:spcPts val="0"/>
              </a:spcBef>
              <a:spcAft>
                <a:spcPts val="0"/>
              </a:spcAft>
              <a:buClr>
                <a:srgbClr val="000000"/>
              </a:buClr>
              <a:buSzPts val="1400"/>
              <a:buNone/>
              <a:defRPr sz="1400">
                <a:solidFill>
                  <a:srgbClr val="000000"/>
                </a:solidFill>
              </a:defRPr>
            </a:lvl8pPr>
            <a:lvl9pPr lvl="8" algn="r">
              <a:lnSpc>
                <a:spcPct val="100000"/>
              </a:lnSpc>
              <a:spcBef>
                <a:spcPts val="0"/>
              </a:spcBef>
              <a:spcAft>
                <a:spcPts val="0"/>
              </a:spcAft>
              <a:buClr>
                <a:srgbClr val="000000"/>
              </a:buClr>
              <a:buSzPts val="1400"/>
              <a:buNone/>
              <a:defRPr sz="1400">
                <a:solidFill>
                  <a:srgbClr val="000000"/>
                </a:solidFill>
              </a:defRPr>
            </a:lvl9pPr>
          </a:lstStyle>
          <a:p/>
        </p:txBody>
      </p:sp>
      <p:sp>
        <p:nvSpPr>
          <p:cNvPr id="110" name="Google Shape;110;p68"/>
          <p:cNvSpPr txBox="1"/>
          <p:nvPr>
            <p:ph idx="8" type="subTitle"/>
          </p:nvPr>
        </p:nvSpPr>
        <p:spPr>
          <a:xfrm>
            <a:off x="5047299" y="3864823"/>
            <a:ext cx="17931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100"/>
              <a:buNone/>
              <a:defRPr/>
            </a:lvl1pPr>
            <a:lvl2pPr lvl="1" algn="r">
              <a:lnSpc>
                <a:spcPct val="100000"/>
              </a:lnSpc>
              <a:spcBef>
                <a:spcPts val="0"/>
              </a:spcBef>
              <a:spcAft>
                <a:spcPts val="0"/>
              </a:spcAft>
              <a:buSzPts val="1100"/>
              <a:buNone/>
              <a:defRPr sz="1100"/>
            </a:lvl2pPr>
            <a:lvl3pPr lvl="2" algn="r">
              <a:lnSpc>
                <a:spcPct val="100000"/>
              </a:lnSpc>
              <a:spcBef>
                <a:spcPts val="0"/>
              </a:spcBef>
              <a:spcAft>
                <a:spcPts val="0"/>
              </a:spcAft>
              <a:buSzPts val="1100"/>
              <a:buNone/>
              <a:defRPr sz="1100"/>
            </a:lvl3pPr>
            <a:lvl4pPr lvl="3" algn="r">
              <a:lnSpc>
                <a:spcPct val="100000"/>
              </a:lnSpc>
              <a:spcBef>
                <a:spcPts val="0"/>
              </a:spcBef>
              <a:spcAft>
                <a:spcPts val="0"/>
              </a:spcAft>
              <a:buSzPts val="1100"/>
              <a:buNone/>
              <a:defRPr sz="1100"/>
            </a:lvl4pPr>
            <a:lvl5pPr lvl="4" algn="r">
              <a:lnSpc>
                <a:spcPct val="100000"/>
              </a:lnSpc>
              <a:spcBef>
                <a:spcPts val="0"/>
              </a:spcBef>
              <a:spcAft>
                <a:spcPts val="0"/>
              </a:spcAft>
              <a:buSzPts val="1100"/>
              <a:buNone/>
              <a:defRPr sz="1100"/>
            </a:lvl5pPr>
            <a:lvl6pPr lvl="5" algn="r">
              <a:lnSpc>
                <a:spcPct val="100000"/>
              </a:lnSpc>
              <a:spcBef>
                <a:spcPts val="0"/>
              </a:spcBef>
              <a:spcAft>
                <a:spcPts val="0"/>
              </a:spcAft>
              <a:buSzPts val="1100"/>
              <a:buNone/>
              <a:defRPr sz="1100"/>
            </a:lvl6pPr>
            <a:lvl7pPr lvl="6" algn="r">
              <a:lnSpc>
                <a:spcPct val="100000"/>
              </a:lnSpc>
              <a:spcBef>
                <a:spcPts val="0"/>
              </a:spcBef>
              <a:spcAft>
                <a:spcPts val="0"/>
              </a:spcAft>
              <a:buSzPts val="1100"/>
              <a:buNone/>
              <a:defRPr sz="1100"/>
            </a:lvl7pPr>
            <a:lvl8pPr lvl="7" algn="r">
              <a:lnSpc>
                <a:spcPct val="100000"/>
              </a:lnSpc>
              <a:spcBef>
                <a:spcPts val="0"/>
              </a:spcBef>
              <a:spcAft>
                <a:spcPts val="0"/>
              </a:spcAft>
              <a:buSzPts val="1100"/>
              <a:buNone/>
              <a:defRPr sz="1100"/>
            </a:lvl8pPr>
            <a:lvl9pPr lvl="8" algn="r">
              <a:lnSpc>
                <a:spcPct val="100000"/>
              </a:lnSpc>
              <a:spcBef>
                <a:spcPts val="0"/>
              </a:spcBef>
              <a:spcAft>
                <a:spcPts val="0"/>
              </a:spcAft>
              <a:buSzPts val="1100"/>
              <a:buNone/>
              <a:defRPr sz="1100"/>
            </a:lvl9pPr>
          </a:lstStyle>
          <a:p/>
        </p:txBody>
      </p:sp>
      <p:pic>
        <p:nvPicPr>
          <p:cNvPr id="111" name="Google Shape;111;p68"/>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bg>
      <p:bgPr>
        <a:blipFill>
          <a:blip r:embed="rId2">
            <a:alphaModFix/>
          </a:blip>
          <a:stretch>
            <a:fillRect/>
          </a:stretch>
        </a:blipFill>
      </p:bgPr>
    </p:bg>
    <p:spTree>
      <p:nvGrpSpPr>
        <p:cNvPr id="112" name="Shape 112"/>
        <p:cNvGrpSpPr/>
        <p:nvPr/>
      </p:nvGrpSpPr>
      <p:grpSpPr>
        <a:xfrm>
          <a:off x="0" y="0"/>
          <a:ext cx="0" cy="0"/>
          <a:chOff x="0" y="0"/>
          <a:chExt cx="0" cy="0"/>
        </a:xfrm>
      </p:grpSpPr>
      <p:sp>
        <p:nvSpPr>
          <p:cNvPr id="113" name="Google Shape;113;p69"/>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114" name="Google Shape;114;p69"/>
          <p:cNvSpPr txBox="1"/>
          <p:nvPr>
            <p:ph idx="2" type="ctrTitle"/>
          </p:nvPr>
        </p:nvSpPr>
        <p:spPr>
          <a:xfrm>
            <a:off x="1741950" y="2846700"/>
            <a:ext cx="12579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None/>
              <a:defRPr sz="14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15" name="Google Shape;115;p69"/>
          <p:cNvSpPr txBox="1"/>
          <p:nvPr>
            <p:ph idx="1" type="subTitle"/>
          </p:nvPr>
        </p:nvSpPr>
        <p:spPr>
          <a:xfrm>
            <a:off x="1741950" y="1650025"/>
            <a:ext cx="21573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sz="13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16" name="Google Shape;116;p69"/>
          <p:cNvSpPr txBox="1"/>
          <p:nvPr>
            <p:ph idx="3" type="ctrTitle"/>
          </p:nvPr>
        </p:nvSpPr>
        <p:spPr>
          <a:xfrm>
            <a:off x="5633751" y="3635300"/>
            <a:ext cx="17805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None/>
              <a:defRPr sz="14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17" name="Google Shape;117;p69"/>
          <p:cNvSpPr txBox="1"/>
          <p:nvPr>
            <p:ph idx="4" type="subTitle"/>
          </p:nvPr>
        </p:nvSpPr>
        <p:spPr>
          <a:xfrm>
            <a:off x="5256958" y="2440056"/>
            <a:ext cx="21573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100"/>
              <a:buNone/>
              <a:defRPr sz="13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8">
    <p:bg>
      <p:bgPr>
        <a:blipFill>
          <a:blip r:embed="rId2">
            <a:alphaModFix/>
          </a:blip>
          <a:stretch>
            <a:fillRect/>
          </a:stretch>
        </a:blipFill>
      </p:bgPr>
    </p:bg>
    <p:spTree>
      <p:nvGrpSpPr>
        <p:cNvPr id="118" name="Shape 118"/>
        <p:cNvGrpSpPr/>
        <p:nvPr/>
      </p:nvGrpSpPr>
      <p:grpSpPr>
        <a:xfrm>
          <a:off x="0" y="0"/>
          <a:ext cx="0" cy="0"/>
          <a:chOff x="0" y="0"/>
          <a:chExt cx="0" cy="0"/>
        </a:xfrm>
      </p:grpSpPr>
      <p:sp>
        <p:nvSpPr>
          <p:cNvPr id="119" name="Google Shape;119;p70"/>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pic>
        <p:nvPicPr>
          <p:cNvPr id="120" name="Google Shape;120;p70"/>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9">
    <p:bg>
      <p:bgPr>
        <a:blipFill>
          <a:blip r:embed="rId2">
            <a:alphaModFix/>
          </a:blip>
          <a:stretch>
            <a:fillRect/>
          </a:stretch>
        </a:blipFill>
      </p:bgPr>
    </p:bg>
    <p:spTree>
      <p:nvGrpSpPr>
        <p:cNvPr id="121" name="Shape 121"/>
        <p:cNvGrpSpPr/>
        <p:nvPr/>
      </p:nvGrpSpPr>
      <p:grpSpPr>
        <a:xfrm>
          <a:off x="0" y="0"/>
          <a:ext cx="0" cy="0"/>
          <a:chOff x="0" y="0"/>
          <a:chExt cx="0" cy="0"/>
        </a:xfrm>
      </p:grpSpPr>
      <p:sp>
        <p:nvSpPr>
          <p:cNvPr id="122" name="Google Shape;122;p71"/>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pic>
        <p:nvPicPr>
          <p:cNvPr id="123" name="Google Shape;123;p71"/>
          <p:cNvPicPr preferRelativeResize="0"/>
          <p:nvPr/>
        </p:nvPicPr>
        <p:blipFill rotWithShape="1">
          <a:blip r:embed="rId3">
            <a:alphaModFix amt="50000"/>
          </a:blip>
          <a:srcRect b="0" l="0" r="0" t="0"/>
          <a:stretch/>
        </p:blipFill>
        <p:spPr>
          <a:xfrm>
            <a:off x="8282600" y="27698"/>
            <a:ext cx="861399" cy="32515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 name="Google Shape;14;p5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5" name="Google Shape;15;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7">
    <p:bg>
      <p:bgPr>
        <a:blipFill>
          <a:blip r:embed="rId2">
            <a:alphaModFix/>
          </a:blip>
          <a:stretch>
            <a:fillRect/>
          </a:stretch>
        </a:blipFill>
      </p:bgPr>
    </p:bg>
    <p:spTree>
      <p:nvGrpSpPr>
        <p:cNvPr id="124" name="Shape 124"/>
        <p:cNvGrpSpPr/>
        <p:nvPr/>
      </p:nvGrpSpPr>
      <p:grpSpPr>
        <a:xfrm>
          <a:off x="0" y="0"/>
          <a:ext cx="0" cy="0"/>
          <a:chOff x="0" y="0"/>
          <a:chExt cx="0" cy="0"/>
        </a:xfrm>
      </p:grpSpPr>
      <p:sp>
        <p:nvSpPr>
          <p:cNvPr id="125" name="Google Shape;125;p72"/>
          <p:cNvSpPr txBox="1"/>
          <p:nvPr>
            <p:ph idx="1" type="body"/>
          </p:nvPr>
        </p:nvSpPr>
        <p:spPr>
          <a:xfrm>
            <a:off x="722375" y="1447800"/>
            <a:ext cx="3589200" cy="31563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6" name="Google Shape;126;p72"/>
          <p:cNvSpPr txBox="1"/>
          <p:nvPr>
            <p:ph idx="2" type="body"/>
          </p:nvPr>
        </p:nvSpPr>
        <p:spPr>
          <a:xfrm>
            <a:off x="4832400" y="1447800"/>
            <a:ext cx="3589200" cy="31563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27" name="Google Shape;127;p72"/>
          <p:cNvSpPr txBox="1"/>
          <p:nvPr>
            <p:ph idx="3" type="subTitle"/>
          </p:nvPr>
        </p:nvSpPr>
        <p:spPr>
          <a:xfrm>
            <a:off x="723900" y="952500"/>
            <a:ext cx="76992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300"/>
              </a:spcBef>
              <a:spcAft>
                <a:spcPts val="0"/>
              </a:spcAft>
              <a:buSzPts val="1200"/>
              <a:buNone/>
              <a:defRPr>
                <a:solidFill>
                  <a:schemeClr val="hlink"/>
                </a:solidFill>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p:txBody>
      </p:sp>
      <p:sp>
        <p:nvSpPr>
          <p:cNvPr id="128" name="Google Shape;128;p72"/>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pic>
        <p:nvPicPr>
          <p:cNvPr id="129" name="Google Shape;129;p72"/>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0" name="Shape 130"/>
        <p:cNvGrpSpPr/>
        <p:nvPr/>
      </p:nvGrpSpPr>
      <p:grpSpPr>
        <a:xfrm>
          <a:off x="0" y="0"/>
          <a:ext cx="0" cy="0"/>
          <a:chOff x="0" y="0"/>
          <a:chExt cx="0" cy="0"/>
        </a:xfrm>
      </p:grpSpPr>
      <p:sp>
        <p:nvSpPr>
          <p:cNvPr id="131" name="Google Shape;131;p7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32" name="Google Shape;132;p7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3" name="Shape 133"/>
        <p:cNvGrpSpPr/>
        <p:nvPr/>
      </p:nvGrpSpPr>
      <p:grpSpPr>
        <a:xfrm>
          <a:off x="0" y="0"/>
          <a:ext cx="0" cy="0"/>
          <a:chOff x="0" y="0"/>
          <a:chExt cx="0" cy="0"/>
        </a:xfrm>
      </p:grpSpPr>
      <p:sp>
        <p:nvSpPr>
          <p:cNvPr id="134" name="Google Shape;134;p7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5" name="Google Shape;135;p74"/>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36" name="Google Shape;136;p74"/>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37" name="Google Shape;137;p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8" name="Shape 138"/>
        <p:cNvGrpSpPr/>
        <p:nvPr/>
      </p:nvGrpSpPr>
      <p:grpSpPr>
        <a:xfrm>
          <a:off x="0" y="0"/>
          <a:ext cx="0" cy="0"/>
          <a:chOff x="0" y="0"/>
          <a:chExt cx="0" cy="0"/>
        </a:xfrm>
      </p:grpSpPr>
      <p:sp>
        <p:nvSpPr>
          <p:cNvPr id="139" name="Google Shape;139;p7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0" name="Google Shape;140;p7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41" name="Google Shape;141;p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2" name="Shape 142"/>
        <p:cNvGrpSpPr/>
        <p:nvPr/>
      </p:nvGrpSpPr>
      <p:grpSpPr>
        <a:xfrm>
          <a:off x="0" y="0"/>
          <a:ext cx="0" cy="0"/>
          <a:chOff x="0" y="0"/>
          <a:chExt cx="0" cy="0"/>
        </a:xfrm>
      </p:grpSpPr>
      <p:sp>
        <p:nvSpPr>
          <p:cNvPr id="143" name="Google Shape;143;p7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44" name="Google Shape;144;p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5" name="Shape 145"/>
        <p:cNvGrpSpPr/>
        <p:nvPr/>
      </p:nvGrpSpPr>
      <p:grpSpPr>
        <a:xfrm>
          <a:off x="0" y="0"/>
          <a:ext cx="0" cy="0"/>
          <a:chOff x="0" y="0"/>
          <a:chExt cx="0" cy="0"/>
        </a:xfrm>
      </p:grpSpPr>
      <p:sp>
        <p:nvSpPr>
          <p:cNvPr id="146" name="Google Shape;146;p7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7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48" name="Google Shape;148;p77"/>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49" name="Google Shape;149;p7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50" name="Google Shape;150;p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1" name="Shape 151"/>
        <p:cNvGrpSpPr/>
        <p:nvPr/>
      </p:nvGrpSpPr>
      <p:grpSpPr>
        <a:xfrm>
          <a:off x="0" y="0"/>
          <a:ext cx="0" cy="0"/>
          <a:chOff x="0" y="0"/>
          <a:chExt cx="0" cy="0"/>
        </a:xfrm>
      </p:grpSpPr>
      <p:sp>
        <p:nvSpPr>
          <p:cNvPr id="152" name="Google Shape;152;p7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153" name="Google Shape;153;p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4" name="Shape 154"/>
        <p:cNvGrpSpPr/>
        <p:nvPr/>
      </p:nvGrpSpPr>
      <p:grpSpPr>
        <a:xfrm>
          <a:off x="0" y="0"/>
          <a:ext cx="0" cy="0"/>
          <a:chOff x="0" y="0"/>
          <a:chExt cx="0" cy="0"/>
        </a:xfrm>
      </p:grpSpPr>
      <p:sp>
        <p:nvSpPr>
          <p:cNvPr id="155" name="Google Shape;155;p7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56" name="Google Shape;156;p7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57" name="Google Shape;157;p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8" name="Shape 158"/>
        <p:cNvGrpSpPr/>
        <p:nvPr/>
      </p:nvGrpSpPr>
      <p:grpSpPr>
        <a:xfrm>
          <a:off x="0" y="0"/>
          <a:ext cx="0" cy="0"/>
          <a:chOff x="0" y="0"/>
          <a:chExt cx="0" cy="0"/>
        </a:xfrm>
      </p:grpSpPr>
      <p:sp>
        <p:nvSpPr>
          <p:cNvPr id="159" name="Google Shape;159;p8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6">
    <p:bg>
      <p:bgPr>
        <a:blipFill>
          <a:blip r:embed="rId2">
            <a:alphaModFix/>
          </a:blip>
          <a:stretch>
            <a:fillRect/>
          </a:stretch>
        </a:blipFill>
      </p:bgPr>
    </p:bg>
    <p:spTree>
      <p:nvGrpSpPr>
        <p:cNvPr id="160" name="Shape 160"/>
        <p:cNvGrpSpPr/>
        <p:nvPr/>
      </p:nvGrpSpPr>
      <p:grpSpPr>
        <a:xfrm>
          <a:off x="0" y="0"/>
          <a:ext cx="0" cy="0"/>
          <a:chOff x="0" y="0"/>
          <a:chExt cx="0" cy="0"/>
        </a:xfrm>
      </p:grpSpPr>
      <p:sp>
        <p:nvSpPr>
          <p:cNvPr id="161" name="Google Shape;161;p81"/>
          <p:cNvSpPr txBox="1"/>
          <p:nvPr>
            <p:ph type="ctrTitle"/>
          </p:nvPr>
        </p:nvSpPr>
        <p:spPr>
          <a:xfrm flipH="1">
            <a:off x="2260329" y="2193805"/>
            <a:ext cx="5195700" cy="192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3600"/>
              <a:buNone/>
              <a:defRPr sz="3600"/>
            </a:lvl1pPr>
            <a:lvl2pPr lvl="1" algn="l">
              <a:lnSpc>
                <a:spcPct val="100000"/>
              </a:lnSpc>
              <a:spcBef>
                <a:spcPts val="0"/>
              </a:spcBef>
              <a:spcAft>
                <a:spcPts val="0"/>
              </a:spcAft>
              <a:buClr>
                <a:srgbClr val="FFFFFF"/>
              </a:buClr>
              <a:buSzPts val="6500"/>
              <a:buNone/>
              <a:defRPr sz="6500">
                <a:solidFill>
                  <a:srgbClr val="FFFFFF"/>
                </a:solidFill>
              </a:defRPr>
            </a:lvl2pPr>
            <a:lvl3pPr lvl="2" algn="l">
              <a:lnSpc>
                <a:spcPct val="100000"/>
              </a:lnSpc>
              <a:spcBef>
                <a:spcPts val="0"/>
              </a:spcBef>
              <a:spcAft>
                <a:spcPts val="0"/>
              </a:spcAft>
              <a:buClr>
                <a:srgbClr val="FFFFFF"/>
              </a:buClr>
              <a:buSzPts val="6500"/>
              <a:buNone/>
              <a:defRPr sz="6500">
                <a:solidFill>
                  <a:srgbClr val="FFFFFF"/>
                </a:solidFill>
              </a:defRPr>
            </a:lvl3pPr>
            <a:lvl4pPr lvl="3" algn="l">
              <a:lnSpc>
                <a:spcPct val="100000"/>
              </a:lnSpc>
              <a:spcBef>
                <a:spcPts val="0"/>
              </a:spcBef>
              <a:spcAft>
                <a:spcPts val="0"/>
              </a:spcAft>
              <a:buClr>
                <a:srgbClr val="FFFFFF"/>
              </a:buClr>
              <a:buSzPts val="6500"/>
              <a:buNone/>
              <a:defRPr sz="6500">
                <a:solidFill>
                  <a:srgbClr val="FFFFFF"/>
                </a:solidFill>
              </a:defRPr>
            </a:lvl4pPr>
            <a:lvl5pPr lvl="4" algn="l">
              <a:lnSpc>
                <a:spcPct val="100000"/>
              </a:lnSpc>
              <a:spcBef>
                <a:spcPts val="0"/>
              </a:spcBef>
              <a:spcAft>
                <a:spcPts val="0"/>
              </a:spcAft>
              <a:buClr>
                <a:srgbClr val="FFFFFF"/>
              </a:buClr>
              <a:buSzPts val="6500"/>
              <a:buNone/>
              <a:defRPr sz="6500">
                <a:solidFill>
                  <a:srgbClr val="FFFFFF"/>
                </a:solidFill>
              </a:defRPr>
            </a:lvl5pPr>
            <a:lvl6pPr lvl="5" algn="l">
              <a:lnSpc>
                <a:spcPct val="100000"/>
              </a:lnSpc>
              <a:spcBef>
                <a:spcPts val="0"/>
              </a:spcBef>
              <a:spcAft>
                <a:spcPts val="0"/>
              </a:spcAft>
              <a:buClr>
                <a:srgbClr val="FFFFFF"/>
              </a:buClr>
              <a:buSzPts val="6500"/>
              <a:buNone/>
              <a:defRPr sz="6500">
                <a:solidFill>
                  <a:srgbClr val="FFFFFF"/>
                </a:solidFill>
              </a:defRPr>
            </a:lvl6pPr>
            <a:lvl7pPr lvl="6" algn="l">
              <a:lnSpc>
                <a:spcPct val="100000"/>
              </a:lnSpc>
              <a:spcBef>
                <a:spcPts val="0"/>
              </a:spcBef>
              <a:spcAft>
                <a:spcPts val="0"/>
              </a:spcAft>
              <a:buClr>
                <a:srgbClr val="FFFFFF"/>
              </a:buClr>
              <a:buSzPts val="6500"/>
              <a:buNone/>
              <a:defRPr sz="6500">
                <a:solidFill>
                  <a:srgbClr val="FFFFFF"/>
                </a:solidFill>
              </a:defRPr>
            </a:lvl7pPr>
            <a:lvl8pPr lvl="7" algn="l">
              <a:lnSpc>
                <a:spcPct val="100000"/>
              </a:lnSpc>
              <a:spcBef>
                <a:spcPts val="0"/>
              </a:spcBef>
              <a:spcAft>
                <a:spcPts val="0"/>
              </a:spcAft>
              <a:buClr>
                <a:srgbClr val="FFFFFF"/>
              </a:buClr>
              <a:buSzPts val="6500"/>
              <a:buNone/>
              <a:defRPr sz="6500">
                <a:solidFill>
                  <a:srgbClr val="FFFFFF"/>
                </a:solidFill>
              </a:defRPr>
            </a:lvl8pPr>
            <a:lvl9pPr lvl="8" algn="l">
              <a:lnSpc>
                <a:spcPct val="100000"/>
              </a:lnSpc>
              <a:spcBef>
                <a:spcPts val="0"/>
              </a:spcBef>
              <a:spcAft>
                <a:spcPts val="0"/>
              </a:spcAft>
              <a:buClr>
                <a:srgbClr val="FFFFFF"/>
              </a:buClr>
              <a:buSzPts val="6500"/>
              <a:buNone/>
              <a:defRPr sz="6500">
                <a:solidFill>
                  <a:srgbClr val="FFFFFF"/>
                </a:solidFill>
              </a:defRPr>
            </a:lvl9pPr>
          </a:lstStyle>
          <a:p/>
        </p:txBody>
      </p:sp>
      <p:sp>
        <p:nvSpPr>
          <p:cNvPr id="162" name="Google Shape;162;p81"/>
          <p:cNvSpPr txBox="1"/>
          <p:nvPr>
            <p:ph idx="2" type="title"/>
          </p:nvPr>
        </p:nvSpPr>
        <p:spPr>
          <a:xfrm flipH="1">
            <a:off x="2260329" y="1881980"/>
            <a:ext cx="2979300" cy="75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9600"/>
              <a:buNone/>
              <a:defRPr sz="96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63" name="Google Shape;163;p81"/>
          <p:cNvSpPr txBox="1"/>
          <p:nvPr>
            <p:ph idx="1" type="subTitle"/>
          </p:nvPr>
        </p:nvSpPr>
        <p:spPr>
          <a:xfrm>
            <a:off x="2260329" y="3476054"/>
            <a:ext cx="4224900" cy="5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pic>
        <p:nvPicPr>
          <p:cNvPr id="164" name="Google Shape;164;p81"/>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sp>
        <p:nvSpPr>
          <p:cNvPr id="17" name="Google Shape;17;p5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8" name="Google Shape;18;p5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9" name="Google Shape;19;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bg>
      <p:bgPr>
        <a:blipFill>
          <a:blip r:embed="rId2">
            <a:alphaModFix/>
          </a:blip>
          <a:stretch>
            <a:fillRect/>
          </a:stretch>
        </a:blipFill>
      </p:bgPr>
    </p:bg>
    <p:spTree>
      <p:nvGrpSpPr>
        <p:cNvPr id="165" name="Shape 165"/>
        <p:cNvGrpSpPr/>
        <p:nvPr/>
      </p:nvGrpSpPr>
      <p:grpSpPr>
        <a:xfrm>
          <a:off x="0" y="0"/>
          <a:ext cx="0" cy="0"/>
          <a:chOff x="0" y="0"/>
          <a:chExt cx="0" cy="0"/>
        </a:xfrm>
      </p:grpSpPr>
      <p:sp>
        <p:nvSpPr>
          <p:cNvPr id="166" name="Google Shape;166;p82"/>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pic>
        <p:nvPicPr>
          <p:cNvPr id="167" name="Google Shape;167;p82"/>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bg>
      <p:bgPr>
        <a:blipFill>
          <a:blip r:embed="rId2">
            <a:alphaModFix/>
          </a:blip>
          <a:stretch>
            <a:fillRect/>
          </a:stretch>
        </a:blipFill>
      </p:bgPr>
    </p:bg>
    <p:spTree>
      <p:nvGrpSpPr>
        <p:cNvPr id="20" name="Shape 20"/>
        <p:cNvGrpSpPr/>
        <p:nvPr/>
      </p:nvGrpSpPr>
      <p:grpSpPr>
        <a:xfrm>
          <a:off x="0" y="0"/>
          <a:ext cx="0" cy="0"/>
          <a:chOff x="0" y="0"/>
          <a:chExt cx="0" cy="0"/>
        </a:xfrm>
      </p:grpSpPr>
      <p:sp>
        <p:nvSpPr>
          <p:cNvPr id="21" name="Google Shape;21;p56"/>
          <p:cNvSpPr txBox="1"/>
          <p:nvPr>
            <p:ph idx="1" type="subTitle"/>
          </p:nvPr>
        </p:nvSpPr>
        <p:spPr>
          <a:xfrm>
            <a:off x="2487163" y="1434600"/>
            <a:ext cx="3367800" cy="2274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2" name="Google Shape;22;p56"/>
          <p:cNvSpPr txBox="1"/>
          <p:nvPr>
            <p:ph type="title"/>
          </p:nvPr>
        </p:nvSpPr>
        <p:spPr>
          <a:xfrm>
            <a:off x="6530228" y="1434600"/>
            <a:ext cx="1967100" cy="227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48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bg>
      <p:bgPr>
        <a:blipFill>
          <a:blip r:embed="rId2">
            <a:alphaModFix/>
          </a:blip>
          <a:stretch>
            <a:fillRect/>
          </a:stretch>
        </a:blipFill>
      </p:bgPr>
    </p:bg>
    <p:spTree>
      <p:nvGrpSpPr>
        <p:cNvPr id="23" name="Shape 23"/>
        <p:cNvGrpSpPr/>
        <p:nvPr/>
      </p:nvGrpSpPr>
      <p:grpSpPr>
        <a:xfrm>
          <a:off x="0" y="0"/>
          <a:ext cx="0" cy="0"/>
          <a:chOff x="0" y="0"/>
          <a:chExt cx="0" cy="0"/>
        </a:xfrm>
      </p:grpSpPr>
      <p:sp>
        <p:nvSpPr>
          <p:cNvPr id="24" name="Google Shape;24;p57"/>
          <p:cNvSpPr txBox="1"/>
          <p:nvPr>
            <p:ph type="title"/>
          </p:nvPr>
        </p:nvSpPr>
        <p:spPr>
          <a:xfrm>
            <a:off x="522825" y="971850"/>
            <a:ext cx="3787800" cy="3199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200"/>
              <a:buNone/>
              <a:defRPr sz="60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5" name="Google Shape;25;p57"/>
          <p:cNvSpPr txBox="1"/>
          <p:nvPr>
            <p:ph idx="1" type="subTitle"/>
          </p:nvPr>
        </p:nvSpPr>
        <p:spPr>
          <a:xfrm>
            <a:off x="4799950" y="1954200"/>
            <a:ext cx="1940100" cy="1235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6" name="Google Shape;26;p57"/>
          <p:cNvSpPr txBox="1"/>
          <p:nvPr>
            <p:ph idx="2" type="title"/>
          </p:nvPr>
        </p:nvSpPr>
        <p:spPr>
          <a:xfrm>
            <a:off x="4849170" y="1001125"/>
            <a:ext cx="2026800" cy="181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0"/>
              <a:buNone/>
              <a:defRPr sz="14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58"/>
          <p:cNvSpPr txBox="1"/>
          <p:nvPr>
            <p:ph idx="1" type="body"/>
          </p:nvPr>
        </p:nvSpPr>
        <p:spPr>
          <a:xfrm>
            <a:off x="870650" y="1144200"/>
            <a:ext cx="6919200" cy="3510600"/>
          </a:xfrm>
          <a:prstGeom prst="rect">
            <a:avLst/>
          </a:prstGeom>
          <a:noFill/>
          <a:ln>
            <a:noFill/>
          </a:ln>
        </p:spPr>
        <p:txBody>
          <a:bodyPr anchorCtr="0" anchor="t" bIns="91425" lIns="91425" spcFirstLastPara="1" rIns="91425" wrap="square" tIns="91425">
            <a:noAutofit/>
          </a:bodyPr>
          <a:lstStyle>
            <a:lvl1pPr indent="-279400" lvl="0" marL="457200" algn="l">
              <a:lnSpc>
                <a:spcPct val="115000"/>
              </a:lnSpc>
              <a:spcBef>
                <a:spcPts val="0"/>
              </a:spcBef>
              <a:spcAft>
                <a:spcPts val="0"/>
              </a:spcAft>
              <a:buClr>
                <a:srgbClr val="434343"/>
              </a:buClr>
              <a:buSzPts val="800"/>
              <a:buFont typeface="Nunito Light"/>
              <a:buAutoNum type="arabicPeriod"/>
              <a:defRPr>
                <a:solidFill>
                  <a:srgbClr val="000000"/>
                </a:solidFill>
              </a:defRPr>
            </a:lvl1pPr>
            <a:lvl2pPr indent="-304800" lvl="1" marL="914400" algn="l">
              <a:lnSpc>
                <a:spcPct val="115000"/>
              </a:lnSpc>
              <a:spcBef>
                <a:spcPts val="1600"/>
              </a:spcBef>
              <a:spcAft>
                <a:spcPts val="0"/>
              </a:spcAft>
              <a:buClr>
                <a:srgbClr val="434343"/>
              </a:buClr>
              <a:buSzPts val="1200"/>
              <a:buFont typeface="Nunito Light"/>
              <a:buAutoNum type="alphaLcPeriod"/>
              <a:defRPr>
                <a:solidFill>
                  <a:srgbClr val="000000"/>
                </a:solidFill>
              </a:defRPr>
            </a:lvl2pPr>
            <a:lvl3pPr indent="-304800" lvl="2" marL="1371600" algn="l">
              <a:lnSpc>
                <a:spcPct val="115000"/>
              </a:lnSpc>
              <a:spcBef>
                <a:spcPts val="1600"/>
              </a:spcBef>
              <a:spcAft>
                <a:spcPts val="0"/>
              </a:spcAft>
              <a:buClr>
                <a:srgbClr val="434343"/>
              </a:buClr>
              <a:buSzPts val="1200"/>
              <a:buFont typeface="Nunito Light"/>
              <a:buAutoNum type="romanLcPeriod"/>
              <a:defRPr>
                <a:solidFill>
                  <a:srgbClr val="000000"/>
                </a:solidFill>
              </a:defRPr>
            </a:lvl3pPr>
            <a:lvl4pPr indent="-304800" lvl="3" marL="1828800" algn="l">
              <a:lnSpc>
                <a:spcPct val="115000"/>
              </a:lnSpc>
              <a:spcBef>
                <a:spcPts val="1600"/>
              </a:spcBef>
              <a:spcAft>
                <a:spcPts val="0"/>
              </a:spcAft>
              <a:buClr>
                <a:srgbClr val="434343"/>
              </a:buClr>
              <a:buSzPts val="1200"/>
              <a:buFont typeface="Nunito Light"/>
              <a:buAutoNum type="arabicPeriod"/>
              <a:defRPr>
                <a:solidFill>
                  <a:srgbClr val="000000"/>
                </a:solidFill>
              </a:defRPr>
            </a:lvl4pPr>
            <a:lvl5pPr indent="-304800" lvl="4" marL="2286000" algn="l">
              <a:lnSpc>
                <a:spcPct val="115000"/>
              </a:lnSpc>
              <a:spcBef>
                <a:spcPts val="1600"/>
              </a:spcBef>
              <a:spcAft>
                <a:spcPts val="0"/>
              </a:spcAft>
              <a:buClr>
                <a:srgbClr val="434343"/>
              </a:buClr>
              <a:buSzPts val="1200"/>
              <a:buFont typeface="Nunito Light"/>
              <a:buAutoNum type="alphaLcPeriod"/>
              <a:defRPr>
                <a:solidFill>
                  <a:srgbClr val="000000"/>
                </a:solidFill>
              </a:defRPr>
            </a:lvl5pPr>
            <a:lvl6pPr indent="-304800" lvl="5" marL="2743200" algn="l">
              <a:lnSpc>
                <a:spcPct val="115000"/>
              </a:lnSpc>
              <a:spcBef>
                <a:spcPts val="1600"/>
              </a:spcBef>
              <a:spcAft>
                <a:spcPts val="0"/>
              </a:spcAft>
              <a:buClr>
                <a:srgbClr val="434343"/>
              </a:buClr>
              <a:buSzPts val="1200"/>
              <a:buFont typeface="Nunito Light"/>
              <a:buAutoNum type="romanLcPeriod"/>
              <a:defRPr>
                <a:solidFill>
                  <a:srgbClr val="000000"/>
                </a:solidFill>
              </a:defRPr>
            </a:lvl6pPr>
            <a:lvl7pPr indent="-304800" lvl="6" marL="3200400" algn="l">
              <a:lnSpc>
                <a:spcPct val="115000"/>
              </a:lnSpc>
              <a:spcBef>
                <a:spcPts val="1600"/>
              </a:spcBef>
              <a:spcAft>
                <a:spcPts val="0"/>
              </a:spcAft>
              <a:buClr>
                <a:srgbClr val="434343"/>
              </a:buClr>
              <a:buSzPts val="1200"/>
              <a:buFont typeface="Nunito Light"/>
              <a:buAutoNum type="arabicPeriod"/>
              <a:defRPr>
                <a:solidFill>
                  <a:srgbClr val="000000"/>
                </a:solidFill>
              </a:defRPr>
            </a:lvl7pPr>
            <a:lvl8pPr indent="-304800" lvl="7" marL="3657600" algn="l">
              <a:lnSpc>
                <a:spcPct val="115000"/>
              </a:lnSpc>
              <a:spcBef>
                <a:spcPts val="1600"/>
              </a:spcBef>
              <a:spcAft>
                <a:spcPts val="0"/>
              </a:spcAft>
              <a:buClr>
                <a:srgbClr val="434343"/>
              </a:buClr>
              <a:buSzPts val="1200"/>
              <a:buFont typeface="Nunito Light"/>
              <a:buAutoNum type="alphaLcPeriod"/>
              <a:defRPr>
                <a:solidFill>
                  <a:srgbClr val="000000"/>
                </a:solidFill>
              </a:defRPr>
            </a:lvl8pPr>
            <a:lvl9pPr indent="-304800" lvl="8" marL="4114800" algn="l">
              <a:lnSpc>
                <a:spcPct val="115000"/>
              </a:lnSpc>
              <a:spcBef>
                <a:spcPts val="1600"/>
              </a:spcBef>
              <a:spcAft>
                <a:spcPts val="1600"/>
              </a:spcAft>
              <a:buClr>
                <a:srgbClr val="434343"/>
              </a:buClr>
              <a:buSzPts val="1200"/>
              <a:buFont typeface="Nunito Light"/>
              <a:buAutoNum type="romanLcPeriod"/>
              <a:defRPr>
                <a:solidFill>
                  <a:srgbClr val="000000"/>
                </a:solidFill>
              </a:defRPr>
            </a:lvl9pPr>
          </a:lstStyle>
          <a:p/>
        </p:txBody>
      </p:sp>
      <p:sp>
        <p:nvSpPr>
          <p:cNvPr id="29" name="Google Shape;29;p58"/>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pic>
        <p:nvPicPr>
          <p:cNvPr id="30" name="Google Shape;30;p58"/>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59"/>
          <p:cNvSpPr txBox="1"/>
          <p:nvPr>
            <p:ph type="ctrTitle"/>
          </p:nvPr>
        </p:nvSpPr>
        <p:spPr>
          <a:xfrm>
            <a:off x="3385875" y="2098650"/>
            <a:ext cx="2372400" cy="94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000"/>
            </a:lvl1pPr>
            <a:lvl2pPr lvl="1" algn="r">
              <a:lnSpc>
                <a:spcPct val="100000"/>
              </a:lnSpc>
              <a:spcBef>
                <a:spcPts val="0"/>
              </a:spcBef>
              <a:spcAft>
                <a:spcPts val="0"/>
              </a:spcAft>
              <a:buSzPts val="1800"/>
              <a:buNone/>
              <a:defRPr sz="1800"/>
            </a:lvl2pPr>
            <a:lvl3pPr lvl="2" algn="r">
              <a:lnSpc>
                <a:spcPct val="100000"/>
              </a:lnSpc>
              <a:spcBef>
                <a:spcPts val="0"/>
              </a:spcBef>
              <a:spcAft>
                <a:spcPts val="0"/>
              </a:spcAft>
              <a:buSzPts val="1800"/>
              <a:buNone/>
              <a:defRPr sz="1800"/>
            </a:lvl3pPr>
            <a:lvl4pPr lvl="3" algn="r">
              <a:lnSpc>
                <a:spcPct val="100000"/>
              </a:lnSpc>
              <a:spcBef>
                <a:spcPts val="0"/>
              </a:spcBef>
              <a:spcAft>
                <a:spcPts val="0"/>
              </a:spcAft>
              <a:buSzPts val="1800"/>
              <a:buNone/>
              <a:defRPr sz="1800"/>
            </a:lvl4pPr>
            <a:lvl5pPr lvl="4" algn="r">
              <a:lnSpc>
                <a:spcPct val="100000"/>
              </a:lnSpc>
              <a:spcBef>
                <a:spcPts val="0"/>
              </a:spcBef>
              <a:spcAft>
                <a:spcPts val="0"/>
              </a:spcAft>
              <a:buSzPts val="1800"/>
              <a:buNone/>
              <a:defRPr sz="1800"/>
            </a:lvl5pPr>
            <a:lvl6pPr lvl="5" algn="r">
              <a:lnSpc>
                <a:spcPct val="100000"/>
              </a:lnSpc>
              <a:spcBef>
                <a:spcPts val="0"/>
              </a:spcBef>
              <a:spcAft>
                <a:spcPts val="0"/>
              </a:spcAft>
              <a:buSzPts val="1800"/>
              <a:buNone/>
              <a:defRPr sz="1800"/>
            </a:lvl6pPr>
            <a:lvl7pPr lvl="6" algn="r">
              <a:lnSpc>
                <a:spcPct val="100000"/>
              </a:lnSpc>
              <a:spcBef>
                <a:spcPts val="0"/>
              </a:spcBef>
              <a:spcAft>
                <a:spcPts val="0"/>
              </a:spcAft>
              <a:buSzPts val="1800"/>
              <a:buNone/>
              <a:defRPr sz="1800"/>
            </a:lvl7pPr>
            <a:lvl8pPr lvl="7" algn="r">
              <a:lnSpc>
                <a:spcPct val="100000"/>
              </a:lnSpc>
              <a:spcBef>
                <a:spcPts val="0"/>
              </a:spcBef>
              <a:spcAft>
                <a:spcPts val="0"/>
              </a:spcAft>
              <a:buSzPts val="1800"/>
              <a:buNone/>
              <a:defRPr sz="1800"/>
            </a:lvl8pPr>
            <a:lvl9pPr lvl="8" algn="r">
              <a:lnSpc>
                <a:spcPct val="100000"/>
              </a:lnSpc>
              <a:spcBef>
                <a:spcPts val="0"/>
              </a:spcBef>
              <a:spcAft>
                <a:spcPts val="0"/>
              </a:spcAft>
              <a:buSzPts val="1800"/>
              <a:buNone/>
              <a:defRPr sz="1800"/>
            </a:lvl9pPr>
          </a:lstStyle>
          <a:p/>
        </p:txBody>
      </p:sp>
      <p:sp>
        <p:nvSpPr>
          <p:cNvPr id="33" name="Google Shape;33;p59"/>
          <p:cNvSpPr txBox="1"/>
          <p:nvPr>
            <p:ph idx="2" type="ctrTitle"/>
          </p:nvPr>
        </p:nvSpPr>
        <p:spPr>
          <a:xfrm>
            <a:off x="390296" y="201653"/>
            <a:ext cx="1974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34" name="Google Shape;34;p59"/>
          <p:cNvSpPr txBox="1"/>
          <p:nvPr>
            <p:ph idx="1" type="subTitle"/>
          </p:nvPr>
        </p:nvSpPr>
        <p:spPr>
          <a:xfrm>
            <a:off x="690446" y="580278"/>
            <a:ext cx="1674300" cy="57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900"/>
              <a:buNone/>
              <a:defRPr/>
            </a:lvl1pPr>
            <a:lvl2pPr lvl="1" algn="r">
              <a:lnSpc>
                <a:spcPct val="100000"/>
              </a:lnSpc>
              <a:spcBef>
                <a:spcPts val="0"/>
              </a:spcBef>
              <a:spcAft>
                <a:spcPts val="0"/>
              </a:spcAft>
              <a:buSzPts val="900"/>
              <a:buNone/>
              <a:defRPr sz="900"/>
            </a:lvl2pPr>
            <a:lvl3pPr lvl="2" algn="r">
              <a:lnSpc>
                <a:spcPct val="100000"/>
              </a:lnSpc>
              <a:spcBef>
                <a:spcPts val="0"/>
              </a:spcBef>
              <a:spcAft>
                <a:spcPts val="0"/>
              </a:spcAft>
              <a:buSzPts val="900"/>
              <a:buNone/>
              <a:defRPr sz="900"/>
            </a:lvl3pPr>
            <a:lvl4pPr lvl="3" algn="r">
              <a:lnSpc>
                <a:spcPct val="100000"/>
              </a:lnSpc>
              <a:spcBef>
                <a:spcPts val="0"/>
              </a:spcBef>
              <a:spcAft>
                <a:spcPts val="0"/>
              </a:spcAft>
              <a:buSzPts val="900"/>
              <a:buNone/>
              <a:defRPr sz="900"/>
            </a:lvl4pPr>
            <a:lvl5pPr lvl="4" algn="r">
              <a:lnSpc>
                <a:spcPct val="100000"/>
              </a:lnSpc>
              <a:spcBef>
                <a:spcPts val="0"/>
              </a:spcBef>
              <a:spcAft>
                <a:spcPts val="0"/>
              </a:spcAft>
              <a:buSzPts val="900"/>
              <a:buNone/>
              <a:defRPr sz="900"/>
            </a:lvl5pPr>
            <a:lvl6pPr lvl="5" algn="r">
              <a:lnSpc>
                <a:spcPct val="100000"/>
              </a:lnSpc>
              <a:spcBef>
                <a:spcPts val="0"/>
              </a:spcBef>
              <a:spcAft>
                <a:spcPts val="0"/>
              </a:spcAft>
              <a:buSzPts val="900"/>
              <a:buNone/>
              <a:defRPr sz="900"/>
            </a:lvl6pPr>
            <a:lvl7pPr lvl="6" algn="r">
              <a:lnSpc>
                <a:spcPct val="100000"/>
              </a:lnSpc>
              <a:spcBef>
                <a:spcPts val="0"/>
              </a:spcBef>
              <a:spcAft>
                <a:spcPts val="0"/>
              </a:spcAft>
              <a:buSzPts val="900"/>
              <a:buNone/>
              <a:defRPr sz="900"/>
            </a:lvl7pPr>
            <a:lvl8pPr lvl="7" algn="r">
              <a:lnSpc>
                <a:spcPct val="100000"/>
              </a:lnSpc>
              <a:spcBef>
                <a:spcPts val="0"/>
              </a:spcBef>
              <a:spcAft>
                <a:spcPts val="0"/>
              </a:spcAft>
              <a:buSzPts val="900"/>
              <a:buNone/>
              <a:defRPr sz="900"/>
            </a:lvl8pPr>
            <a:lvl9pPr lvl="8" algn="r">
              <a:lnSpc>
                <a:spcPct val="100000"/>
              </a:lnSpc>
              <a:spcBef>
                <a:spcPts val="0"/>
              </a:spcBef>
              <a:spcAft>
                <a:spcPts val="0"/>
              </a:spcAft>
              <a:buSzPts val="900"/>
              <a:buNone/>
              <a:defRPr sz="900"/>
            </a:lvl9pPr>
          </a:lstStyle>
          <a:p/>
        </p:txBody>
      </p:sp>
      <p:sp>
        <p:nvSpPr>
          <p:cNvPr id="35" name="Google Shape;35;p59"/>
          <p:cNvSpPr txBox="1"/>
          <p:nvPr>
            <p:ph idx="3" type="title"/>
          </p:nvPr>
        </p:nvSpPr>
        <p:spPr>
          <a:xfrm>
            <a:off x="2118448" y="544448"/>
            <a:ext cx="11076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3600"/>
            </a:lvl1pPr>
            <a:lvl2pPr lvl="1"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36" name="Google Shape;36;p59"/>
          <p:cNvSpPr txBox="1"/>
          <p:nvPr>
            <p:ph idx="4" type="title"/>
          </p:nvPr>
        </p:nvSpPr>
        <p:spPr>
          <a:xfrm>
            <a:off x="2105406" y="1515808"/>
            <a:ext cx="11076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36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37" name="Google Shape;37;p59"/>
          <p:cNvSpPr txBox="1"/>
          <p:nvPr>
            <p:ph idx="5" type="title"/>
          </p:nvPr>
        </p:nvSpPr>
        <p:spPr>
          <a:xfrm>
            <a:off x="2105406" y="2487168"/>
            <a:ext cx="11076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36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38" name="Google Shape;38;p59"/>
          <p:cNvSpPr txBox="1"/>
          <p:nvPr>
            <p:ph idx="6" type="title"/>
          </p:nvPr>
        </p:nvSpPr>
        <p:spPr>
          <a:xfrm>
            <a:off x="5922008" y="2092638"/>
            <a:ext cx="10722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3600"/>
            </a:lvl1pPr>
            <a:lvl2pPr lvl="1"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39" name="Google Shape;39;p59"/>
          <p:cNvSpPr txBox="1"/>
          <p:nvPr>
            <p:ph idx="7" type="title"/>
          </p:nvPr>
        </p:nvSpPr>
        <p:spPr>
          <a:xfrm>
            <a:off x="5922008" y="3112336"/>
            <a:ext cx="10722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36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40" name="Google Shape;40;p59"/>
          <p:cNvSpPr txBox="1"/>
          <p:nvPr>
            <p:ph idx="8" type="title"/>
          </p:nvPr>
        </p:nvSpPr>
        <p:spPr>
          <a:xfrm>
            <a:off x="5922008" y="4132033"/>
            <a:ext cx="10722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36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41" name="Google Shape;41;p59"/>
          <p:cNvSpPr txBox="1"/>
          <p:nvPr>
            <p:ph idx="9" type="ctrTitle"/>
          </p:nvPr>
        </p:nvSpPr>
        <p:spPr>
          <a:xfrm>
            <a:off x="390296" y="1167854"/>
            <a:ext cx="1974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42" name="Google Shape;42;p59"/>
          <p:cNvSpPr txBox="1"/>
          <p:nvPr>
            <p:ph idx="13" type="subTitle"/>
          </p:nvPr>
        </p:nvSpPr>
        <p:spPr>
          <a:xfrm>
            <a:off x="690446" y="1546477"/>
            <a:ext cx="1674300" cy="57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900"/>
              <a:buNone/>
              <a:defRPr/>
            </a:lvl1pPr>
            <a:lvl2pPr lvl="1" algn="r">
              <a:lnSpc>
                <a:spcPct val="100000"/>
              </a:lnSpc>
              <a:spcBef>
                <a:spcPts val="0"/>
              </a:spcBef>
              <a:spcAft>
                <a:spcPts val="0"/>
              </a:spcAft>
              <a:buSzPts val="900"/>
              <a:buNone/>
              <a:defRPr sz="900"/>
            </a:lvl2pPr>
            <a:lvl3pPr lvl="2" algn="r">
              <a:lnSpc>
                <a:spcPct val="100000"/>
              </a:lnSpc>
              <a:spcBef>
                <a:spcPts val="0"/>
              </a:spcBef>
              <a:spcAft>
                <a:spcPts val="0"/>
              </a:spcAft>
              <a:buSzPts val="900"/>
              <a:buNone/>
              <a:defRPr sz="900"/>
            </a:lvl3pPr>
            <a:lvl4pPr lvl="3" algn="r">
              <a:lnSpc>
                <a:spcPct val="100000"/>
              </a:lnSpc>
              <a:spcBef>
                <a:spcPts val="0"/>
              </a:spcBef>
              <a:spcAft>
                <a:spcPts val="0"/>
              </a:spcAft>
              <a:buSzPts val="900"/>
              <a:buNone/>
              <a:defRPr sz="900"/>
            </a:lvl4pPr>
            <a:lvl5pPr lvl="4" algn="r">
              <a:lnSpc>
                <a:spcPct val="100000"/>
              </a:lnSpc>
              <a:spcBef>
                <a:spcPts val="0"/>
              </a:spcBef>
              <a:spcAft>
                <a:spcPts val="0"/>
              </a:spcAft>
              <a:buSzPts val="900"/>
              <a:buNone/>
              <a:defRPr sz="900"/>
            </a:lvl5pPr>
            <a:lvl6pPr lvl="5" algn="r">
              <a:lnSpc>
                <a:spcPct val="100000"/>
              </a:lnSpc>
              <a:spcBef>
                <a:spcPts val="0"/>
              </a:spcBef>
              <a:spcAft>
                <a:spcPts val="0"/>
              </a:spcAft>
              <a:buSzPts val="900"/>
              <a:buNone/>
              <a:defRPr sz="900"/>
            </a:lvl6pPr>
            <a:lvl7pPr lvl="6" algn="r">
              <a:lnSpc>
                <a:spcPct val="100000"/>
              </a:lnSpc>
              <a:spcBef>
                <a:spcPts val="0"/>
              </a:spcBef>
              <a:spcAft>
                <a:spcPts val="0"/>
              </a:spcAft>
              <a:buSzPts val="900"/>
              <a:buNone/>
              <a:defRPr sz="900"/>
            </a:lvl7pPr>
            <a:lvl8pPr lvl="7" algn="r">
              <a:lnSpc>
                <a:spcPct val="100000"/>
              </a:lnSpc>
              <a:spcBef>
                <a:spcPts val="0"/>
              </a:spcBef>
              <a:spcAft>
                <a:spcPts val="0"/>
              </a:spcAft>
              <a:buSzPts val="900"/>
              <a:buNone/>
              <a:defRPr sz="900"/>
            </a:lvl8pPr>
            <a:lvl9pPr lvl="8" algn="r">
              <a:lnSpc>
                <a:spcPct val="100000"/>
              </a:lnSpc>
              <a:spcBef>
                <a:spcPts val="0"/>
              </a:spcBef>
              <a:spcAft>
                <a:spcPts val="0"/>
              </a:spcAft>
              <a:buSzPts val="900"/>
              <a:buNone/>
              <a:defRPr sz="900"/>
            </a:lvl9pPr>
          </a:lstStyle>
          <a:p/>
        </p:txBody>
      </p:sp>
      <p:sp>
        <p:nvSpPr>
          <p:cNvPr id="43" name="Google Shape;43;p59"/>
          <p:cNvSpPr txBox="1"/>
          <p:nvPr>
            <p:ph idx="14" type="ctrTitle"/>
          </p:nvPr>
        </p:nvSpPr>
        <p:spPr>
          <a:xfrm>
            <a:off x="390296" y="2141336"/>
            <a:ext cx="1974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44" name="Google Shape;44;p59"/>
          <p:cNvSpPr txBox="1"/>
          <p:nvPr>
            <p:ph idx="15" type="subTitle"/>
          </p:nvPr>
        </p:nvSpPr>
        <p:spPr>
          <a:xfrm>
            <a:off x="690446" y="2519956"/>
            <a:ext cx="1674300" cy="57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900"/>
              <a:buNone/>
              <a:defRPr/>
            </a:lvl1pPr>
            <a:lvl2pPr lvl="1" algn="r">
              <a:lnSpc>
                <a:spcPct val="100000"/>
              </a:lnSpc>
              <a:spcBef>
                <a:spcPts val="0"/>
              </a:spcBef>
              <a:spcAft>
                <a:spcPts val="0"/>
              </a:spcAft>
              <a:buSzPts val="900"/>
              <a:buNone/>
              <a:defRPr sz="900"/>
            </a:lvl2pPr>
            <a:lvl3pPr lvl="2" algn="r">
              <a:lnSpc>
                <a:spcPct val="100000"/>
              </a:lnSpc>
              <a:spcBef>
                <a:spcPts val="0"/>
              </a:spcBef>
              <a:spcAft>
                <a:spcPts val="0"/>
              </a:spcAft>
              <a:buSzPts val="900"/>
              <a:buNone/>
              <a:defRPr sz="900"/>
            </a:lvl3pPr>
            <a:lvl4pPr lvl="3" algn="r">
              <a:lnSpc>
                <a:spcPct val="100000"/>
              </a:lnSpc>
              <a:spcBef>
                <a:spcPts val="0"/>
              </a:spcBef>
              <a:spcAft>
                <a:spcPts val="0"/>
              </a:spcAft>
              <a:buSzPts val="900"/>
              <a:buNone/>
              <a:defRPr sz="900"/>
            </a:lvl4pPr>
            <a:lvl5pPr lvl="4" algn="r">
              <a:lnSpc>
                <a:spcPct val="100000"/>
              </a:lnSpc>
              <a:spcBef>
                <a:spcPts val="0"/>
              </a:spcBef>
              <a:spcAft>
                <a:spcPts val="0"/>
              </a:spcAft>
              <a:buSzPts val="900"/>
              <a:buNone/>
              <a:defRPr sz="900"/>
            </a:lvl5pPr>
            <a:lvl6pPr lvl="5" algn="r">
              <a:lnSpc>
                <a:spcPct val="100000"/>
              </a:lnSpc>
              <a:spcBef>
                <a:spcPts val="0"/>
              </a:spcBef>
              <a:spcAft>
                <a:spcPts val="0"/>
              </a:spcAft>
              <a:buSzPts val="900"/>
              <a:buNone/>
              <a:defRPr sz="900"/>
            </a:lvl6pPr>
            <a:lvl7pPr lvl="6" algn="r">
              <a:lnSpc>
                <a:spcPct val="100000"/>
              </a:lnSpc>
              <a:spcBef>
                <a:spcPts val="0"/>
              </a:spcBef>
              <a:spcAft>
                <a:spcPts val="0"/>
              </a:spcAft>
              <a:buSzPts val="900"/>
              <a:buNone/>
              <a:defRPr sz="900"/>
            </a:lvl7pPr>
            <a:lvl8pPr lvl="7" algn="r">
              <a:lnSpc>
                <a:spcPct val="100000"/>
              </a:lnSpc>
              <a:spcBef>
                <a:spcPts val="0"/>
              </a:spcBef>
              <a:spcAft>
                <a:spcPts val="0"/>
              </a:spcAft>
              <a:buSzPts val="900"/>
              <a:buNone/>
              <a:defRPr sz="900"/>
            </a:lvl8pPr>
            <a:lvl9pPr lvl="8" algn="r">
              <a:lnSpc>
                <a:spcPct val="100000"/>
              </a:lnSpc>
              <a:spcBef>
                <a:spcPts val="0"/>
              </a:spcBef>
              <a:spcAft>
                <a:spcPts val="0"/>
              </a:spcAft>
              <a:buSzPts val="900"/>
              <a:buNone/>
              <a:defRPr sz="900"/>
            </a:lvl9pPr>
          </a:lstStyle>
          <a:p/>
        </p:txBody>
      </p:sp>
      <p:sp>
        <p:nvSpPr>
          <p:cNvPr id="45" name="Google Shape;45;p59"/>
          <p:cNvSpPr txBox="1"/>
          <p:nvPr>
            <p:ph idx="16" type="ctrTitle"/>
          </p:nvPr>
        </p:nvSpPr>
        <p:spPr>
          <a:xfrm>
            <a:off x="6811558" y="1775180"/>
            <a:ext cx="19743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46" name="Google Shape;46;p59"/>
          <p:cNvSpPr txBox="1"/>
          <p:nvPr>
            <p:ph idx="17" type="subTitle"/>
          </p:nvPr>
        </p:nvSpPr>
        <p:spPr>
          <a:xfrm>
            <a:off x="6811558" y="2153805"/>
            <a:ext cx="16743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sz="900"/>
            </a:lvl2pPr>
            <a:lvl3pPr lvl="2" algn="l">
              <a:lnSpc>
                <a:spcPct val="100000"/>
              </a:lnSpc>
              <a:spcBef>
                <a:spcPts val="0"/>
              </a:spcBef>
              <a:spcAft>
                <a:spcPts val="0"/>
              </a:spcAft>
              <a:buSzPts val="900"/>
              <a:buNone/>
              <a:defRPr sz="900"/>
            </a:lvl3pPr>
            <a:lvl4pPr lvl="3" algn="l">
              <a:lnSpc>
                <a:spcPct val="100000"/>
              </a:lnSpc>
              <a:spcBef>
                <a:spcPts val="0"/>
              </a:spcBef>
              <a:spcAft>
                <a:spcPts val="0"/>
              </a:spcAft>
              <a:buSzPts val="900"/>
              <a:buNone/>
              <a:defRPr sz="900"/>
            </a:lvl4pPr>
            <a:lvl5pPr lvl="4" algn="l">
              <a:lnSpc>
                <a:spcPct val="100000"/>
              </a:lnSpc>
              <a:spcBef>
                <a:spcPts val="0"/>
              </a:spcBef>
              <a:spcAft>
                <a:spcPts val="0"/>
              </a:spcAft>
              <a:buSzPts val="900"/>
              <a:buNone/>
              <a:defRPr sz="900"/>
            </a:lvl5pPr>
            <a:lvl6pPr lvl="5" algn="l">
              <a:lnSpc>
                <a:spcPct val="100000"/>
              </a:lnSpc>
              <a:spcBef>
                <a:spcPts val="0"/>
              </a:spcBef>
              <a:spcAft>
                <a:spcPts val="0"/>
              </a:spcAft>
              <a:buSzPts val="900"/>
              <a:buNone/>
              <a:defRPr sz="900"/>
            </a:lvl6pPr>
            <a:lvl7pPr lvl="6" algn="l">
              <a:lnSpc>
                <a:spcPct val="100000"/>
              </a:lnSpc>
              <a:spcBef>
                <a:spcPts val="0"/>
              </a:spcBef>
              <a:spcAft>
                <a:spcPts val="0"/>
              </a:spcAft>
              <a:buSzPts val="900"/>
              <a:buNone/>
              <a:defRPr sz="900"/>
            </a:lvl7pPr>
            <a:lvl8pPr lvl="7" algn="l">
              <a:lnSpc>
                <a:spcPct val="100000"/>
              </a:lnSpc>
              <a:spcBef>
                <a:spcPts val="0"/>
              </a:spcBef>
              <a:spcAft>
                <a:spcPts val="0"/>
              </a:spcAft>
              <a:buSzPts val="900"/>
              <a:buNone/>
              <a:defRPr sz="900"/>
            </a:lvl8pPr>
            <a:lvl9pPr lvl="8" algn="l">
              <a:lnSpc>
                <a:spcPct val="100000"/>
              </a:lnSpc>
              <a:spcBef>
                <a:spcPts val="0"/>
              </a:spcBef>
              <a:spcAft>
                <a:spcPts val="0"/>
              </a:spcAft>
              <a:buSzPts val="900"/>
              <a:buNone/>
              <a:defRPr sz="900"/>
            </a:lvl9pPr>
          </a:lstStyle>
          <a:p/>
        </p:txBody>
      </p:sp>
      <p:sp>
        <p:nvSpPr>
          <p:cNvPr id="47" name="Google Shape;47;p59"/>
          <p:cNvSpPr txBox="1"/>
          <p:nvPr>
            <p:ph idx="18" type="ctrTitle"/>
          </p:nvPr>
        </p:nvSpPr>
        <p:spPr>
          <a:xfrm>
            <a:off x="6811558" y="2799095"/>
            <a:ext cx="19743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48" name="Google Shape;48;p59"/>
          <p:cNvSpPr txBox="1"/>
          <p:nvPr>
            <p:ph idx="19" type="subTitle"/>
          </p:nvPr>
        </p:nvSpPr>
        <p:spPr>
          <a:xfrm>
            <a:off x="6811558" y="3177717"/>
            <a:ext cx="16743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sz="900"/>
            </a:lvl2pPr>
            <a:lvl3pPr lvl="2" algn="l">
              <a:lnSpc>
                <a:spcPct val="100000"/>
              </a:lnSpc>
              <a:spcBef>
                <a:spcPts val="0"/>
              </a:spcBef>
              <a:spcAft>
                <a:spcPts val="0"/>
              </a:spcAft>
              <a:buSzPts val="900"/>
              <a:buNone/>
              <a:defRPr sz="900"/>
            </a:lvl3pPr>
            <a:lvl4pPr lvl="3" algn="l">
              <a:lnSpc>
                <a:spcPct val="100000"/>
              </a:lnSpc>
              <a:spcBef>
                <a:spcPts val="0"/>
              </a:spcBef>
              <a:spcAft>
                <a:spcPts val="0"/>
              </a:spcAft>
              <a:buSzPts val="900"/>
              <a:buNone/>
              <a:defRPr sz="900"/>
            </a:lvl4pPr>
            <a:lvl5pPr lvl="4" algn="l">
              <a:lnSpc>
                <a:spcPct val="100000"/>
              </a:lnSpc>
              <a:spcBef>
                <a:spcPts val="0"/>
              </a:spcBef>
              <a:spcAft>
                <a:spcPts val="0"/>
              </a:spcAft>
              <a:buSzPts val="900"/>
              <a:buNone/>
              <a:defRPr sz="900"/>
            </a:lvl5pPr>
            <a:lvl6pPr lvl="5" algn="l">
              <a:lnSpc>
                <a:spcPct val="100000"/>
              </a:lnSpc>
              <a:spcBef>
                <a:spcPts val="0"/>
              </a:spcBef>
              <a:spcAft>
                <a:spcPts val="0"/>
              </a:spcAft>
              <a:buSzPts val="900"/>
              <a:buNone/>
              <a:defRPr sz="900"/>
            </a:lvl6pPr>
            <a:lvl7pPr lvl="6" algn="l">
              <a:lnSpc>
                <a:spcPct val="100000"/>
              </a:lnSpc>
              <a:spcBef>
                <a:spcPts val="0"/>
              </a:spcBef>
              <a:spcAft>
                <a:spcPts val="0"/>
              </a:spcAft>
              <a:buSzPts val="900"/>
              <a:buNone/>
              <a:defRPr sz="900"/>
            </a:lvl7pPr>
            <a:lvl8pPr lvl="7" algn="l">
              <a:lnSpc>
                <a:spcPct val="100000"/>
              </a:lnSpc>
              <a:spcBef>
                <a:spcPts val="0"/>
              </a:spcBef>
              <a:spcAft>
                <a:spcPts val="0"/>
              </a:spcAft>
              <a:buSzPts val="900"/>
              <a:buNone/>
              <a:defRPr sz="900"/>
            </a:lvl8pPr>
            <a:lvl9pPr lvl="8" algn="l">
              <a:lnSpc>
                <a:spcPct val="100000"/>
              </a:lnSpc>
              <a:spcBef>
                <a:spcPts val="0"/>
              </a:spcBef>
              <a:spcAft>
                <a:spcPts val="0"/>
              </a:spcAft>
              <a:buSzPts val="900"/>
              <a:buNone/>
              <a:defRPr sz="900"/>
            </a:lvl9pPr>
          </a:lstStyle>
          <a:p/>
        </p:txBody>
      </p:sp>
      <p:sp>
        <p:nvSpPr>
          <p:cNvPr id="49" name="Google Shape;49;p59"/>
          <p:cNvSpPr txBox="1"/>
          <p:nvPr>
            <p:ph idx="20" type="ctrTitle"/>
          </p:nvPr>
        </p:nvSpPr>
        <p:spPr>
          <a:xfrm>
            <a:off x="6811558" y="3811353"/>
            <a:ext cx="19743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50" name="Google Shape;50;p59"/>
          <p:cNvSpPr txBox="1"/>
          <p:nvPr>
            <p:ph idx="21" type="subTitle"/>
          </p:nvPr>
        </p:nvSpPr>
        <p:spPr>
          <a:xfrm>
            <a:off x="6811558" y="4189973"/>
            <a:ext cx="16743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sz="900"/>
            </a:lvl2pPr>
            <a:lvl3pPr lvl="2" algn="l">
              <a:lnSpc>
                <a:spcPct val="100000"/>
              </a:lnSpc>
              <a:spcBef>
                <a:spcPts val="0"/>
              </a:spcBef>
              <a:spcAft>
                <a:spcPts val="0"/>
              </a:spcAft>
              <a:buSzPts val="900"/>
              <a:buNone/>
              <a:defRPr sz="900"/>
            </a:lvl3pPr>
            <a:lvl4pPr lvl="3" algn="l">
              <a:lnSpc>
                <a:spcPct val="100000"/>
              </a:lnSpc>
              <a:spcBef>
                <a:spcPts val="0"/>
              </a:spcBef>
              <a:spcAft>
                <a:spcPts val="0"/>
              </a:spcAft>
              <a:buSzPts val="900"/>
              <a:buNone/>
              <a:defRPr sz="900"/>
            </a:lvl4pPr>
            <a:lvl5pPr lvl="4" algn="l">
              <a:lnSpc>
                <a:spcPct val="100000"/>
              </a:lnSpc>
              <a:spcBef>
                <a:spcPts val="0"/>
              </a:spcBef>
              <a:spcAft>
                <a:spcPts val="0"/>
              </a:spcAft>
              <a:buSzPts val="900"/>
              <a:buNone/>
              <a:defRPr sz="900"/>
            </a:lvl5pPr>
            <a:lvl6pPr lvl="5" algn="l">
              <a:lnSpc>
                <a:spcPct val="100000"/>
              </a:lnSpc>
              <a:spcBef>
                <a:spcPts val="0"/>
              </a:spcBef>
              <a:spcAft>
                <a:spcPts val="0"/>
              </a:spcAft>
              <a:buSzPts val="900"/>
              <a:buNone/>
              <a:defRPr sz="900"/>
            </a:lvl6pPr>
            <a:lvl7pPr lvl="6" algn="l">
              <a:lnSpc>
                <a:spcPct val="100000"/>
              </a:lnSpc>
              <a:spcBef>
                <a:spcPts val="0"/>
              </a:spcBef>
              <a:spcAft>
                <a:spcPts val="0"/>
              </a:spcAft>
              <a:buSzPts val="900"/>
              <a:buNone/>
              <a:defRPr sz="900"/>
            </a:lvl7pPr>
            <a:lvl8pPr lvl="7" algn="l">
              <a:lnSpc>
                <a:spcPct val="100000"/>
              </a:lnSpc>
              <a:spcBef>
                <a:spcPts val="0"/>
              </a:spcBef>
              <a:spcAft>
                <a:spcPts val="0"/>
              </a:spcAft>
              <a:buSzPts val="900"/>
              <a:buNone/>
              <a:defRPr sz="900"/>
            </a:lvl8pPr>
            <a:lvl9pPr lvl="8" algn="l">
              <a:lnSpc>
                <a:spcPct val="100000"/>
              </a:lnSpc>
              <a:spcBef>
                <a:spcPts val="0"/>
              </a:spcBef>
              <a:spcAft>
                <a:spcPts val="0"/>
              </a:spcAft>
              <a:buSzPts val="900"/>
              <a:buNone/>
              <a:defRPr sz="900"/>
            </a:lvl9pPr>
          </a:lstStyle>
          <a:p/>
        </p:txBody>
      </p:sp>
      <p:pic>
        <p:nvPicPr>
          <p:cNvPr id="51" name="Google Shape;51;p59"/>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60"/>
          <p:cNvSpPr txBox="1"/>
          <p:nvPr>
            <p:ph type="ctrTitle"/>
          </p:nvPr>
        </p:nvSpPr>
        <p:spPr>
          <a:xfrm flipH="1">
            <a:off x="1147650" y="3085150"/>
            <a:ext cx="5005500" cy="1022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3600"/>
              <a:buNone/>
              <a:defRPr sz="3600"/>
            </a:lvl1pPr>
            <a:lvl2pPr lvl="1" algn="l">
              <a:lnSpc>
                <a:spcPct val="100000"/>
              </a:lnSpc>
              <a:spcBef>
                <a:spcPts val="0"/>
              </a:spcBef>
              <a:spcAft>
                <a:spcPts val="0"/>
              </a:spcAft>
              <a:buClr>
                <a:srgbClr val="FFFFFF"/>
              </a:buClr>
              <a:buSzPts val="6500"/>
              <a:buNone/>
              <a:defRPr sz="6500">
                <a:solidFill>
                  <a:srgbClr val="FFFFFF"/>
                </a:solidFill>
              </a:defRPr>
            </a:lvl2pPr>
            <a:lvl3pPr lvl="2" algn="l">
              <a:lnSpc>
                <a:spcPct val="100000"/>
              </a:lnSpc>
              <a:spcBef>
                <a:spcPts val="0"/>
              </a:spcBef>
              <a:spcAft>
                <a:spcPts val="0"/>
              </a:spcAft>
              <a:buClr>
                <a:srgbClr val="FFFFFF"/>
              </a:buClr>
              <a:buSzPts val="6500"/>
              <a:buNone/>
              <a:defRPr sz="6500">
                <a:solidFill>
                  <a:srgbClr val="FFFFFF"/>
                </a:solidFill>
              </a:defRPr>
            </a:lvl3pPr>
            <a:lvl4pPr lvl="3" algn="l">
              <a:lnSpc>
                <a:spcPct val="100000"/>
              </a:lnSpc>
              <a:spcBef>
                <a:spcPts val="0"/>
              </a:spcBef>
              <a:spcAft>
                <a:spcPts val="0"/>
              </a:spcAft>
              <a:buClr>
                <a:srgbClr val="FFFFFF"/>
              </a:buClr>
              <a:buSzPts val="6500"/>
              <a:buNone/>
              <a:defRPr sz="6500">
                <a:solidFill>
                  <a:srgbClr val="FFFFFF"/>
                </a:solidFill>
              </a:defRPr>
            </a:lvl4pPr>
            <a:lvl5pPr lvl="4" algn="l">
              <a:lnSpc>
                <a:spcPct val="100000"/>
              </a:lnSpc>
              <a:spcBef>
                <a:spcPts val="0"/>
              </a:spcBef>
              <a:spcAft>
                <a:spcPts val="0"/>
              </a:spcAft>
              <a:buClr>
                <a:srgbClr val="FFFFFF"/>
              </a:buClr>
              <a:buSzPts val="6500"/>
              <a:buNone/>
              <a:defRPr sz="6500">
                <a:solidFill>
                  <a:srgbClr val="FFFFFF"/>
                </a:solidFill>
              </a:defRPr>
            </a:lvl5pPr>
            <a:lvl6pPr lvl="5" algn="l">
              <a:lnSpc>
                <a:spcPct val="100000"/>
              </a:lnSpc>
              <a:spcBef>
                <a:spcPts val="0"/>
              </a:spcBef>
              <a:spcAft>
                <a:spcPts val="0"/>
              </a:spcAft>
              <a:buClr>
                <a:srgbClr val="FFFFFF"/>
              </a:buClr>
              <a:buSzPts val="6500"/>
              <a:buNone/>
              <a:defRPr sz="6500">
                <a:solidFill>
                  <a:srgbClr val="FFFFFF"/>
                </a:solidFill>
              </a:defRPr>
            </a:lvl6pPr>
            <a:lvl7pPr lvl="6" algn="l">
              <a:lnSpc>
                <a:spcPct val="100000"/>
              </a:lnSpc>
              <a:spcBef>
                <a:spcPts val="0"/>
              </a:spcBef>
              <a:spcAft>
                <a:spcPts val="0"/>
              </a:spcAft>
              <a:buClr>
                <a:srgbClr val="FFFFFF"/>
              </a:buClr>
              <a:buSzPts val="6500"/>
              <a:buNone/>
              <a:defRPr sz="6500">
                <a:solidFill>
                  <a:srgbClr val="FFFFFF"/>
                </a:solidFill>
              </a:defRPr>
            </a:lvl7pPr>
            <a:lvl8pPr lvl="7" algn="l">
              <a:lnSpc>
                <a:spcPct val="100000"/>
              </a:lnSpc>
              <a:spcBef>
                <a:spcPts val="0"/>
              </a:spcBef>
              <a:spcAft>
                <a:spcPts val="0"/>
              </a:spcAft>
              <a:buClr>
                <a:srgbClr val="FFFFFF"/>
              </a:buClr>
              <a:buSzPts val="6500"/>
              <a:buNone/>
              <a:defRPr sz="6500">
                <a:solidFill>
                  <a:srgbClr val="FFFFFF"/>
                </a:solidFill>
              </a:defRPr>
            </a:lvl8pPr>
            <a:lvl9pPr lvl="8" algn="l">
              <a:lnSpc>
                <a:spcPct val="100000"/>
              </a:lnSpc>
              <a:spcBef>
                <a:spcPts val="0"/>
              </a:spcBef>
              <a:spcAft>
                <a:spcPts val="0"/>
              </a:spcAft>
              <a:buClr>
                <a:srgbClr val="FFFFFF"/>
              </a:buClr>
              <a:buSzPts val="6500"/>
              <a:buNone/>
              <a:defRPr sz="6500">
                <a:solidFill>
                  <a:srgbClr val="FFFFFF"/>
                </a:solidFill>
              </a:defRPr>
            </a:lvl9pPr>
          </a:lstStyle>
          <a:p/>
        </p:txBody>
      </p:sp>
      <p:sp>
        <p:nvSpPr>
          <p:cNvPr id="54" name="Google Shape;54;p60"/>
          <p:cNvSpPr txBox="1"/>
          <p:nvPr>
            <p:ph idx="2" type="title"/>
          </p:nvPr>
        </p:nvSpPr>
        <p:spPr>
          <a:xfrm flipH="1">
            <a:off x="1147579" y="2323850"/>
            <a:ext cx="2979300" cy="75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9600"/>
              <a:buNone/>
              <a:defRPr sz="96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55" name="Google Shape;55;p60"/>
          <p:cNvSpPr txBox="1"/>
          <p:nvPr>
            <p:ph idx="1" type="subTitle"/>
          </p:nvPr>
        </p:nvSpPr>
        <p:spPr>
          <a:xfrm>
            <a:off x="1147575" y="4028959"/>
            <a:ext cx="4224900" cy="5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pic>
        <p:nvPicPr>
          <p:cNvPr id="56" name="Google Shape;56;p60"/>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2">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61"/>
          <p:cNvSpPr txBox="1"/>
          <p:nvPr>
            <p:ph type="ctrTitle"/>
          </p:nvPr>
        </p:nvSpPr>
        <p:spPr>
          <a:xfrm>
            <a:off x="2638350" y="376498"/>
            <a:ext cx="3867300" cy="2054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Clr>
                <a:srgbClr val="000000"/>
              </a:buClr>
              <a:buSzPts val="1600"/>
              <a:buNone/>
              <a:defRPr sz="1600">
                <a:solidFill>
                  <a:srgbClr val="000000"/>
                </a:solidFill>
              </a:defRPr>
            </a:lvl2pPr>
            <a:lvl3pPr lvl="2" algn="l">
              <a:lnSpc>
                <a:spcPct val="100000"/>
              </a:lnSpc>
              <a:spcBef>
                <a:spcPts val="0"/>
              </a:spcBef>
              <a:spcAft>
                <a:spcPts val="0"/>
              </a:spcAft>
              <a:buClr>
                <a:srgbClr val="000000"/>
              </a:buClr>
              <a:buSzPts val="1600"/>
              <a:buNone/>
              <a:defRPr sz="1600">
                <a:solidFill>
                  <a:srgbClr val="000000"/>
                </a:solidFill>
              </a:defRPr>
            </a:lvl3pPr>
            <a:lvl4pPr lvl="3" algn="l">
              <a:lnSpc>
                <a:spcPct val="100000"/>
              </a:lnSpc>
              <a:spcBef>
                <a:spcPts val="0"/>
              </a:spcBef>
              <a:spcAft>
                <a:spcPts val="0"/>
              </a:spcAft>
              <a:buClr>
                <a:srgbClr val="000000"/>
              </a:buClr>
              <a:buSzPts val="1600"/>
              <a:buNone/>
              <a:defRPr sz="1600">
                <a:solidFill>
                  <a:srgbClr val="000000"/>
                </a:solidFill>
              </a:defRPr>
            </a:lvl4pPr>
            <a:lvl5pPr lvl="4" algn="l">
              <a:lnSpc>
                <a:spcPct val="100000"/>
              </a:lnSpc>
              <a:spcBef>
                <a:spcPts val="0"/>
              </a:spcBef>
              <a:spcAft>
                <a:spcPts val="0"/>
              </a:spcAft>
              <a:buClr>
                <a:srgbClr val="000000"/>
              </a:buClr>
              <a:buSzPts val="1600"/>
              <a:buNone/>
              <a:defRPr sz="1600">
                <a:solidFill>
                  <a:srgbClr val="000000"/>
                </a:solidFill>
              </a:defRPr>
            </a:lvl5pPr>
            <a:lvl6pPr lvl="5" algn="l">
              <a:lnSpc>
                <a:spcPct val="100000"/>
              </a:lnSpc>
              <a:spcBef>
                <a:spcPts val="0"/>
              </a:spcBef>
              <a:spcAft>
                <a:spcPts val="0"/>
              </a:spcAft>
              <a:buClr>
                <a:srgbClr val="000000"/>
              </a:buClr>
              <a:buSzPts val="1600"/>
              <a:buNone/>
              <a:defRPr sz="1600">
                <a:solidFill>
                  <a:srgbClr val="000000"/>
                </a:solidFill>
              </a:defRPr>
            </a:lvl6pPr>
            <a:lvl7pPr lvl="6" algn="l">
              <a:lnSpc>
                <a:spcPct val="100000"/>
              </a:lnSpc>
              <a:spcBef>
                <a:spcPts val="0"/>
              </a:spcBef>
              <a:spcAft>
                <a:spcPts val="0"/>
              </a:spcAft>
              <a:buClr>
                <a:srgbClr val="000000"/>
              </a:buClr>
              <a:buSzPts val="1600"/>
              <a:buNone/>
              <a:defRPr sz="1600">
                <a:solidFill>
                  <a:srgbClr val="000000"/>
                </a:solidFill>
              </a:defRPr>
            </a:lvl7pPr>
            <a:lvl8pPr lvl="7" algn="l">
              <a:lnSpc>
                <a:spcPct val="100000"/>
              </a:lnSpc>
              <a:spcBef>
                <a:spcPts val="0"/>
              </a:spcBef>
              <a:spcAft>
                <a:spcPts val="0"/>
              </a:spcAft>
              <a:buClr>
                <a:srgbClr val="000000"/>
              </a:buClr>
              <a:buSzPts val="1600"/>
              <a:buNone/>
              <a:defRPr sz="1600">
                <a:solidFill>
                  <a:srgbClr val="000000"/>
                </a:solidFill>
              </a:defRPr>
            </a:lvl8pPr>
            <a:lvl9pPr lvl="8" algn="l">
              <a:lnSpc>
                <a:spcPct val="100000"/>
              </a:lnSpc>
              <a:spcBef>
                <a:spcPts val="0"/>
              </a:spcBef>
              <a:spcAft>
                <a:spcPts val="0"/>
              </a:spcAft>
              <a:buClr>
                <a:srgbClr val="000000"/>
              </a:buClr>
              <a:buSzPts val="1600"/>
              <a:buNone/>
              <a:defRPr sz="1600">
                <a:solidFill>
                  <a:srgbClr val="000000"/>
                </a:solidFill>
              </a:defRPr>
            </a:lvl9pPr>
          </a:lstStyle>
          <a:p/>
        </p:txBody>
      </p:sp>
      <p:sp>
        <p:nvSpPr>
          <p:cNvPr id="59" name="Google Shape;59;p61"/>
          <p:cNvSpPr txBox="1"/>
          <p:nvPr>
            <p:ph idx="1" type="subTitle"/>
          </p:nvPr>
        </p:nvSpPr>
        <p:spPr>
          <a:xfrm>
            <a:off x="2580225" y="2314225"/>
            <a:ext cx="3983400" cy="1070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pic>
        <p:nvPicPr>
          <p:cNvPr id="60" name="Google Shape;60;p61"/>
          <p:cNvPicPr preferRelativeResize="0"/>
          <p:nvPr/>
        </p:nvPicPr>
        <p:blipFill rotWithShape="1">
          <a:blip r:embed="rId3">
            <a:alphaModFix amt="50000"/>
          </a:blip>
          <a:srcRect b="0" l="0" r="0" t="0"/>
          <a:stretch/>
        </p:blipFill>
        <p:spPr>
          <a:xfrm>
            <a:off x="8282600" y="4818348"/>
            <a:ext cx="861399" cy="32515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5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4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5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5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5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slide" Target="/ppt/slides/slide30.xml"/><Relationship Id="rId4" Type="http://schemas.openxmlformats.org/officeDocument/2006/relationships/slide" Target="/ppt/slides/slide21.xml"/><Relationship Id="rId5" Type="http://schemas.openxmlformats.org/officeDocument/2006/relationships/slide" Target="/ppt/slides/slide25.xml"/><Relationship Id="rId6" Type="http://schemas.openxmlformats.org/officeDocument/2006/relationships/slide" Target="/ppt/slides/slide3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4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8.jpg"/><Relationship Id="rId4" Type="http://schemas.openxmlformats.org/officeDocument/2006/relationships/image" Target="../media/image2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 Id="rId3" Type="http://schemas.openxmlformats.org/officeDocument/2006/relationships/image" Target="../media/image5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4.xml"/><Relationship Id="rId3" Type="http://schemas.openxmlformats.org/officeDocument/2006/relationships/image" Target="../media/image4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 Id="rId3" Type="http://schemas.openxmlformats.org/officeDocument/2006/relationships/image" Target="../media/image5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image" Target="../media/image6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8.xml"/><Relationship Id="rId3" Type="http://schemas.openxmlformats.org/officeDocument/2006/relationships/image" Target="../media/image6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 Id="rId3" Type="http://schemas.openxmlformats.org/officeDocument/2006/relationships/image" Target="../media/image5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4.xml"/><Relationship Id="rId3" Type="http://schemas.openxmlformats.org/officeDocument/2006/relationships/image" Target="../media/image6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 Id="rId3" Type="http://schemas.openxmlformats.org/officeDocument/2006/relationships/image" Target="../media/image5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7.xml"/><Relationship Id="rId3" Type="http://schemas.openxmlformats.org/officeDocument/2006/relationships/image" Target="../media/image5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8.xml"/><Relationship Id="rId3" Type="http://schemas.openxmlformats.org/officeDocument/2006/relationships/image" Target="../media/image60.png"/><Relationship Id="rId4" Type="http://schemas.openxmlformats.org/officeDocument/2006/relationships/image" Target="../media/image5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9.xml"/><Relationship Id="rId3" Type="http://schemas.openxmlformats.org/officeDocument/2006/relationships/image" Target="../media/image6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hyperlink" Target="https://www.mygreatlearning.com/blog/different-data-science-jobs-roles-industry/#8" TargetMode="External"/><Relationship Id="rId5" Type="http://schemas.openxmlformats.org/officeDocument/2006/relationships/hyperlink" Target="https://www.mygreatlearning.com/blog/different-data-science-jobs-roles-industry/#2" TargetMode="External"/><Relationship Id="rId6" Type="http://schemas.openxmlformats.org/officeDocument/2006/relationships/hyperlink" Target="https://www.mygreatlearning.com/blog/different-data-science-jobs-roles-industry/#1" TargetMode="External"/><Relationship Id="rId7" Type="http://schemas.openxmlformats.org/officeDocument/2006/relationships/hyperlink" Target="https://www.mygreatlearning.com/blog/different-data-science-jobs-roles-industry/#5" TargetMode="External"/><Relationship Id="rId8" Type="http://schemas.openxmlformats.org/officeDocument/2006/relationships/hyperlink" Target="https://www.mygreatlearning.com/blog/different-data-science-jobs-roles-industry/#4"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6.png"/></Relationships>
</file>

<file path=ppt/slides/_rels/slide8.xml.rels><?xml version="1.0" encoding="UTF-8" standalone="yes"?><Relationships xmlns="http://schemas.openxmlformats.org/package/2006/relationships"><Relationship Id="rId20" Type="http://schemas.openxmlformats.org/officeDocument/2006/relationships/image" Target="../media/image41.png"/><Relationship Id="rId21" Type="http://schemas.openxmlformats.org/officeDocument/2006/relationships/image" Target="../media/image39.png"/><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4.jpg"/><Relationship Id="rId4" Type="http://schemas.openxmlformats.org/officeDocument/2006/relationships/image" Target="../media/image36.png"/><Relationship Id="rId9" Type="http://schemas.openxmlformats.org/officeDocument/2006/relationships/image" Target="../media/image22.png"/><Relationship Id="rId5" Type="http://schemas.openxmlformats.org/officeDocument/2006/relationships/image" Target="../media/image29.jpg"/><Relationship Id="rId6" Type="http://schemas.openxmlformats.org/officeDocument/2006/relationships/image" Target="../media/image37.jpg"/><Relationship Id="rId7" Type="http://schemas.openxmlformats.org/officeDocument/2006/relationships/image" Target="../media/image31.jpg"/><Relationship Id="rId8" Type="http://schemas.openxmlformats.org/officeDocument/2006/relationships/image" Target="../media/image24.png"/><Relationship Id="rId11" Type="http://schemas.openxmlformats.org/officeDocument/2006/relationships/image" Target="../media/image30.jpg"/><Relationship Id="rId10" Type="http://schemas.openxmlformats.org/officeDocument/2006/relationships/image" Target="../media/image32.jpg"/><Relationship Id="rId13" Type="http://schemas.openxmlformats.org/officeDocument/2006/relationships/image" Target="../media/image40.jpg"/><Relationship Id="rId12" Type="http://schemas.openxmlformats.org/officeDocument/2006/relationships/image" Target="../media/image38.jpg"/><Relationship Id="rId15" Type="http://schemas.openxmlformats.org/officeDocument/2006/relationships/image" Target="../media/image33.png"/><Relationship Id="rId14" Type="http://schemas.openxmlformats.org/officeDocument/2006/relationships/image" Target="../media/image35.jpg"/><Relationship Id="rId17" Type="http://schemas.openxmlformats.org/officeDocument/2006/relationships/image" Target="../media/image44.png"/><Relationship Id="rId16" Type="http://schemas.openxmlformats.org/officeDocument/2006/relationships/image" Target="../media/image47.png"/><Relationship Id="rId19" Type="http://schemas.openxmlformats.org/officeDocument/2006/relationships/image" Target="../media/image50.jpg"/><Relationship Id="rId18" Type="http://schemas.openxmlformats.org/officeDocument/2006/relationships/image" Target="../media/image6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1" name="Shape 171"/>
        <p:cNvGrpSpPr/>
        <p:nvPr/>
      </p:nvGrpSpPr>
      <p:grpSpPr>
        <a:xfrm>
          <a:off x="0" y="0"/>
          <a:ext cx="0" cy="0"/>
          <a:chOff x="0" y="0"/>
          <a:chExt cx="0" cy="0"/>
        </a:xfrm>
      </p:grpSpPr>
      <p:sp>
        <p:nvSpPr>
          <p:cNvPr id="172" name="Google Shape;172;p1"/>
          <p:cNvSpPr txBox="1"/>
          <p:nvPr/>
        </p:nvSpPr>
        <p:spPr>
          <a:xfrm>
            <a:off x="1118550" y="946650"/>
            <a:ext cx="6906900" cy="1214400"/>
          </a:xfrm>
          <a:prstGeom prst="rect">
            <a:avLst/>
          </a:prstGeom>
          <a:noFill/>
          <a:ln>
            <a:noFill/>
          </a:ln>
        </p:spPr>
        <p:txBody>
          <a:bodyPr anchorCtr="0" anchor="t" bIns="91425" lIns="91425" spcFirstLastPara="1" rIns="91425" wrap="square" tIns="91425">
            <a:spAutoFit/>
          </a:bodyPr>
          <a:lstStyle/>
          <a:p>
            <a:pPr indent="-374650" lvl="0" marL="457200" marR="0" rtl="0" algn="l">
              <a:lnSpc>
                <a:spcPct val="115000"/>
              </a:lnSpc>
              <a:spcBef>
                <a:spcPts val="0"/>
              </a:spcBef>
              <a:spcAft>
                <a:spcPts val="0"/>
              </a:spcAft>
              <a:buClr>
                <a:srgbClr val="38761D"/>
              </a:buClr>
              <a:buSzPts val="2300"/>
              <a:buFont typeface="Arial"/>
              <a:buAutoNum type="arabicPeriod"/>
            </a:pPr>
            <a:r>
              <a:rPr b="0" i="0" lang="en-GB" sz="2300" u="none" cap="none" strike="noStrike">
                <a:solidFill>
                  <a:srgbClr val="38761D"/>
                </a:solidFill>
                <a:latin typeface="Arial"/>
                <a:ea typeface="Arial"/>
                <a:cs typeface="Arial"/>
                <a:sym typeface="Arial"/>
              </a:rPr>
              <a:t>Introduction to Artificial Intelligence</a:t>
            </a:r>
            <a:endParaRPr b="0" i="0" sz="2300" u="none" cap="none" strike="noStrike">
              <a:solidFill>
                <a:srgbClr val="38761D"/>
              </a:solidFill>
              <a:latin typeface="Arial"/>
              <a:ea typeface="Arial"/>
              <a:cs typeface="Arial"/>
              <a:sym typeface="Arial"/>
            </a:endParaRPr>
          </a:p>
          <a:p>
            <a:pPr indent="-374650" lvl="0" marL="457200" marR="0" rtl="0" algn="l">
              <a:lnSpc>
                <a:spcPct val="115000"/>
              </a:lnSpc>
              <a:spcBef>
                <a:spcPts val="0"/>
              </a:spcBef>
              <a:spcAft>
                <a:spcPts val="0"/>
              </a:spcAft>
              <a:buClr>
                <a:srgbClr val="FFFFFF"/>
              </a:buClr>
              <a:buSzPts val="2300"/>
              <a:buFont typeface="Arial"/>
              <a:buAutoNum type="arabicPeriod"/>
            </a:pPr>
            <a:r>
              <a:rPr b="0" i="0" lang="en-GB" sz="2300" u="none" cap="none" strike="noStrike">
                <a:solidFill>
                  <a:srgbClr val="FFFFFF"/>
                </a:solidFill>
                <a:latin typeface="Arial"/>
                <a:ea typeface="Arial"/>
                <a:cs typeface="Arial"/>
                <a:sym typeface="Arial"/>
              </a:rPr>
              <a:t>The Fundamentals of Machine Learning</a:t>
            </a:r>
            <a:endParaRPr b="0" i="0" sz="23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0"/>
          <p:cNvSpPr txBox="1"/>
          <p:nvPr/>
        </p:nvSpPr>
        <p:spPr>
          <a:xfrm>
            <a:off x="645075" y="774075"/>
            <a:ext cx="58746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rgbClr val="000000"/>
                </a:solidFill>
                <a:latin typeface="Roboto Condensed"/>
                <a:ea typeface="Roboto Condensed"/>
                <a:cs typeface="Roboto Condensed"/>
                <a:sym typeface="Roboto Condensed"/>
              </a:rPr>
              <a:t>Things to do to get the most benefit from this course</a:t>
            </a:r>
            <a:endParaRPr b="1" i="0" sz="2000" u="none" cap="none" strike="noStrike">
              <a:solidFill>
                <a:srgbClr val="000000"/>
              </a:solidFill>
              <a:latin typeface="Roboto Condensed"/>
              <a:ea typeface="Roboto Condensed"/>
              <a:cs typeface="Roboto Condensed"/>
              <a:sym typeface="Roboto Condensed"/>
            </a:endParaRPr>
          </a:p>
        </p:txBody>
      </p:sp>
      <p:sp>
        <p:nvSpPr>
          <p:cNvPr id="237" name="Google Shape;237;p10"/>
          <p:cNvSpPr txBox="1"/>
          <p:nvPr/>
        </p:nvSpPr>
        <p:spPr>
          <a:xfrm>
            <a:off x="645075" y="1694425"/>
            <a:ext cx="5005800" cy="22779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5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Never miss a lecture</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15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Use notebook</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15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Ask questions</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15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Answer questions</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15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Study at home</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15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Write code by yourself</a:t>
            </a:r>
            <a:endParaRPr b="0" i="0" sz="16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1"/>
          <p:cNvSpPr txBox="1"/>
          <p:nvPr/>
        </p:nvSpPr>
        <p:spPr>
          <a:xfrm>
            <a:off x="1362000" y="1035175"/>
            <a:ext cx="6420000" cy="2574300"/>
          </a:xfrm>
          <a:prstGeom prst="rect">
            <a:avLst/>
          </a:prstGeom>
          <a:noFill/>
          <a:ln>
            <a:noFill/>
          </a:ln>
        </p:spPr>
        <p:txBody>
          <a:bodyPr anchorCtr="0" anchor="t" bIns="91425" lIns="91425" spcFirstLastPara="1" rIns="91425" wrap="square" tIns="91425">
            <a:spAutoFit/>
          </a:bodyPr>
          <a:lstStyle/>
          <a:p>
            <a:pPr indent="-374650" lvl="0" marL="457200" marR="0" rtl="0" algn="l">
              <a:lnSpc>
                <a:spcPct val="115000"/>
              </a:lnSpc>
              <a:spcBef>
                <a:spcPts val="0"/>
              </a:spcBef>
              <a:spcAft>
                <a:spcPts val="0"/>
              </a:spcAft>
              <a:buClr>
                <a:srgbClr val="FF0000"/>
              </a:buClr>
              <a:buSzPts val="2300"/>
              <a:buFont typeface="Arial"/>
              <a:buAutoNum type="arabicPeriod"/>
            </a:pPr>
            <a:r>
              <a:rPr b="0" i="0" lang="en-GB" sz="2300" u="none" cap="none" strike="noStrike">
                <a:solidFill>
                  <a:srgbClr val="FF0000"/>
                </a:solidFill>
                <a:latin typeface="Arial"/>
                <a:ea typeface="Arial"/>
                <a:cs typeface="Arial"/>
                <a:sym typeface="Arial"/>
              </a:rPr>
              <a:t>Introduction to Artificial Intelligence</a:t>
            </a:r>
            <a:endParaRPr b="0" i="0" sz="2300" u="none" cap="none" strike="noStrike">
              <a:solidFill>
                <a:srgbClr val="FF0000"/>
              </a:solidFill>
              <a:latin typeface="Arial"/>
              <a:ea typeface="Arial"/>
              <a:cs typeface="Arial"/>
              <a:sym typeface="Arial"/>
            </a:endParaRPr>
          </a:p>
          <a:p>
            <a:pPr indent="-374650" lvl="0" marL="457200" marR="0" rtl="0" algn="l">
              <a:lnSpc>
                <a:spcPct val="115000"/>
              </a:lnSpc>
              <a:spcBef>
                <a:spcPts val="0"/>
              </a:spcBef>
              <a:spcAft>
                <a:spcPts val="0"/>
              </a:spcAft>
              <a:buClr>
                <a:srgbClr val="38761D"/>
              </a:buClr>
              <a:buSzPts val="2300"/>
              <a:buFont typeface="Arial"/>
              <a:buAutoNum type="arabicPeriod"/>
            </a:pPr>
            <a:r>
              <a:rPr b="0" i="0" lang="en-GB" sz="2300" u="none" cap="none" strike="noStrike">
                <a:solidFill>
                  <a:srgbClr val="38761D"/>
                </a:solidFill>
                <a:latin typeface="Arial"/>
                <a:ea typeface="Arial"/>
                <a:cs typeface="Arial"/>
                <a:sym typeface="Arial"/>
              </a:rPr>
              <a:t>The Fundamentals of Machine Learning</a:t>
            </a:r>
            <a:endParaRPr b="0" i="0" sz="2300" u="none" cap="none" strike="noStrike">
              <a:solidFill>
                <a:srgbClr val="38761D"/>
              </a:solidFill>
              <a:latin typeface="Arial"/>
              <a:ea typeface="Arial"/>
              <a:cs typeface="Arial"/>
              <a:sym typeface="Arial"/>
            </a:endParaRPr>
          </a:p>
          <a:p>
            <a:pPr indent="-374650" lvl="0" marL="457200" marR="0" rtl="0" algn="l">
              <a:lnSpc>
                <a:spcPct val="115000"/>
              </a:lnSpc>
              <a:spcBef>
                <a:spcPts val="0"/>
              </a:spcBef>
              <a:spcAft>
                <a:spcPts val="0"/>
              </a:spcAft>
              <a:buClr>
                <a:schemeClr val="dk1"/>
              </a:buClr>
              <a:buSzPts val="2300"/>
              <a:buFont typeface="Arial"/>
              <a:buAutoNum type="arabicPeriod"/>
            </a:pPr>
            <a:r>
              <a:rPr b="0" i="0" lang="en-GB" sz="2300" u="none" cap="none" strike="noStrike">
                <a:solidFill>
                  <a:schemeClr val="dk1"/>
                </a:solidFill>
                <a:latin typeface="Arial"/>
                <a:ea typeface="Arial"/>
                <a:cs typeface="Arial"/>
                <a:sym typeface="Arial"/>
              </a:rPr>
              <a:t>End-to-End Machine Learning Project</a:t>
            </a:r>
            <a:endParaRPr b="0" i="0" sz="2300" u="none" cap="none" strike="noStrike">
              <a:solidFill>
                <a:schemeClr val="dk1"/>
              </a:solidFill>
              <a:latin typeface="Arial"/>
              <a:ea typeface="Arial"/>
              <a:cs typeface="Arial"/>
              <a:sym typeface="Arial"/>
            </a:endParaRPr>
          </a:p>
          <a:p>
            <a:pPr indent="-374650" lvl="0" marL="457200" marR="0" rtl="0" algn="l">
              <a:lnSpc>
                <a:spcPct val="115000"/>
              </a:lnSpc>
              <a:spcBef>
                <a:spcPts val="0"/>
              </a:spcBef>
              <a:spcAft>
                <a:spcPts val="0"/>
              </a:spcAft>
              <a:buClr>
                <a:schemeClr val="dk1"/>
              </a:buClr>
              <a:buSzPts val="2300"/>
              <a:buFont typeface="Arial"/>
              <a:buAutoNum type="arabicPeriod"/>
            </a:pPr>
            <a:r>
              <a:rPr b="0" i="0" lang="en-GB" sz="2300" u="none" cap="none" strike="noStrike">
                <a:solidFill>
                  <a:schemeClr val="dk1"/>
                </a:solidFill>
                <a:latin typeface="Arial"/>
                <a:ea typeface="Arial"/>
                <a:cs typeface="Arial"/>
                <a:sym typeface="Arial"/>
              </a:rPr>
              <a:t>Classification</a:t>
            </a:r>
            <a:endParaRPr b="0" i="0" sz="2300" u="none" cap="none" strike="noStrike">
              <a:solidFill>
                <a:schemeClr val="dk1"/>
              </a:solidFill>
              <a:latin typeface="Arial"/>
              <a:ea typeface="Arial"/>
              <a:cs typeface="Arial"/>
              <a:sym typeface="Arial"/>
            </a:endParaRPr>
          </a:p>
          <a:p>
            <a:pPr indent="-374650" lvl="0" marL="457200" marR="0" rtl="0" algn="l">
              <a:lnSpc>
                <a:spcPct val="115000"/>
              </a:lnSpc>
              <a:spcBef>
                <a:spcPts val="0"/>
              </a:spcBef>
              <a:spcAft>
                <a:spcPts val="0"/>
              </a:spcAft>
              <a:buClr>
                <a:schemeClr val="dk1"/>
              </a:buClr>
              <a:buSzPts val="2300"/>
              <a:buFont typeface="Arial"/>
              <a:buAutoNum type="arabicPeriod"/>
            </a:pPr>
            <a:r>
              <a:rPr b="0" i="0" lang="en-GB" sz="2300" u="none" cap="none" strike="noStrike">
                <a:solidFill>
                  <a:schemeClr val="dk1"/>
                </a:solidFill>
                <a:latin typeface="Arial"/>
                <a:ea typeface="Arial"/>
                <a:cs typeface="Arial"/>
                <a:sym typeface="Arial"/>
              </a:rPr>
              <a:t>Training Models</a:t>
            </a:r>
            <a:endParaRPr b="0" i="0" sz="2300" u="none" cap="none" strike="noStrike">
              <a:solidFill>
                <a:schemeClr val="dk1"/>
              </a:solidFill>
              <a:latin typeface="Arial"/>
              <a:ea typeface="Arial"/>
              <a:cs typeface="Arial"/>
              <a:sym typeface="Arial"/>
            </a:endParaRPr>
          </a:p>
          <a:p>
            <a:pPr indent="-374650" lvl="0" marL="457200" marR="0" rtl="0" algn="l">
              <a:lnSpc>
                <a:spcPct val="115000"/>
              </a:lnSpc>
              <a:spcBef>
                <a:spcPts val="0"/>
              </a:spcBef>
              <a:spcAft>
                <a:spcPts val="0"/>
              </a:spcAft>
              <a:buClr>
                <a:schemeClr val="dk1"/>
              </a:buClr>
              <a:buSzPts val="2300"/>
              <a:buFont typeface="Arial"/>
              <a:buAutoNum type="arabicPeriod"/>
            </a:pPr>
            <a:r>
              <a:rPr b="0" i="0" lang="en-GB" sz="2300" u="none" cap="none" strike="noStrike">
                <a:solidFill>
                  <a:schemeClr val="dk1"/>
                </a:solidFill>
                <a:latin typeface="Arial"/>
                <a:ea typeface="Arial"/>
                <a:cs typeface="Arial"/>
                <a:sym typeface="Arial"/>
              </a:rPr>
              <a:t>Decision tree</a:t>
            </a:r>
            <a:endParaRPr b="0" i="0" sz="2300" u="none" cap="none" strike="noStrik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2"/>
          <p:cNvSpPr txBox="1"/>
          <p:nvPr/>
        </p:nvSpPr>
        <p:spPr>
          <a:xfrm>
            <a:off x="1362000" y="232050"/>
            <a:ext cx="6420000" cy="4679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000"/>
              </a:spcBef>
              <a:spcAft>
                <a:spcPts val="0"/>
              </a:spcAft>
              <a:buClr>
                <a:srgbClr val="000000"/>
              </a:buClr>
              <a:buSzPts val="2000"/>
              <a:buFont typeface="Arial"/>
              <a:buNone/>
            </a:pPr>
            <a:r>
              <a:rPr b="0" i="0" lang="en-GB" sz="2000" u="none" cap="none" strike="noStrike">
                <a:solidFill>
                  <a:srgbClr val="FF0000"/>
                </a:solidFill>
                <a:latin typeface="Arial"/>
                <a:ea typeface="Arial"/>
                <a:cs typeface="Arial"/>
                <a:sym typeface="Arial"/>
              </a:rPr>
              <a:t>Chapter 1</a:t>
            </a:r>
            <a:endParaRPr b="0" i="0" sz="2000" u="none" cap="none" strike="noStrike">
              <a:solidFill>
                <a:srgbClr val="FF0000"/>
              </a:solidFill>
              <a:latin typeface="Arial"/>
              <a:ea typeface="Arial"/>
              <a:cs typeface="Arial"/>
              <a:sym typeface="Arial"/>
            </a:endParaRPr>
          </a:p>
          <a:p>
            <a:pPr indent="0" lvl="0" marL="457200" marR="0" rtl="0" algn="l">
              <a:lnSpc>
                <a:spcPct val="115000"/>
              </a:lnSpc>
              <a:spcBef>
                <a:spcPts val="600"/>
              </a:spcBef>
              <a:spcAft>
                <a:spcPts val="0"/>
              </a:spcAft>
              <a:buClr>
                <a:srgbClr val="000000"/>
              </a:buClr>
              <a:buSzPts val="1100"/>
              <a:buFont typeface="Arial"/>
              <a:buNone/>
            </a:pPr>
            <a:r>
              <a:rPr b="1" i="0" lang="en-GB" sz="1100" u="none" cap="none" strike="noStrike">
                <a:solidFill>
                  <a:schemeClr val="dk1"/>
                </a:solidFill>
                <a:highlight>
                  <a:srgbClr val="FFFF00"/>
                </a:highlight>
                <a:latin typeface="Arial"/>
                <a:ea typeface="Arial"/>
                <a:cs typeface="Arial"/>
                <a:sym typeface="Arial"/>
              </a:rPr>
              <a:t>The Fundamentals of Machine Learning</a:t>
            </a:r>
            <a:endParaRPr b="1" i="0" sz="1100" u="none" cap="none" strike="noStrike">
              <a:solidFill>
                <a:schemeClr val="dk1"/>
              </a:solidFill>
              <a:highlight>
                <a:srgbClr val="FFFF00"/>
              </a:highlight>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What is ML</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Why use ML</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Examples of Applications</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Types of ML</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Supervised</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Unsupervised Learning</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Semi Supervised Learning</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Self Supervised Learning</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Reinforcement Learning</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Batch and Online Learning</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Main Challenges of Machine Learning</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Insufficient Quantity of Training Data</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Nonrepresentative Training Data</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Poor-Quality Data</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Irrelevant Features</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Overfitting the Training Data</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Underfitting the Training Data</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Testing and Validation</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Hyperparameter Tuning and Model Selection</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Data Mismatch</a:t>
            </a:r>
            <a:endParaRPr b="0" i="0" sz="2300" u="none" cap="none" strike="noStrike">
              <a:solidFill>
                <a:srgbClr val="38761D"/>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13"/>
          <p:cNvSpPr txBox="1"/>
          <p:nvPr>
            <p:ph type="ctrTitle"/>
          </p:nvPr>
        </p:nvSpPr>
        <p:spPr>
          <a:xfrm>
            <a:off x="2009781" y="1393699"/>
            <a:ext cx="6886800" cy="17823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Clr>
                <a:schemeClr val="dk1"/>
              </a:buClr>
              <a:buSzPts val="1100"/>
              <a:buFont typeface="Arial"/>
              <a:buNone/>
            </a:pPr>
            <a:r>
              <a:rPr lang="en-GB"/>
              <a:t>What Is Machine Learning?</a:t>
            </a:r>
            <a:endParaRPr/>
          </a:p>
        </p:txBody>
      </p:sp>
      <p:cxnSp>
        <p:nvCxnSpPr>
          <p:cNvPr id="253" name="Google Shape;253;p13"/>
          <p:cNvCxnSpPr/>
          <p:nvPr/>
        </p:nvCxnSpPr>
        <p:spPr>
          <a:xfrm>
            <a:off x="6677025" y="3176000"/>
            <a:ext cx="2460000" cy="0"/>
          </a:xfrm>
          <a:prstGeom prst="straightConnector1">
            <a:avLst/>
          </a:prstGeom>
          <a:noFill/>
          <a:ln cap="flat" cmpd="sng" w="9525">
            <a:solidFill>
              <a:srgbClr val="434343"/>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253"/>
                                        </p:tgtEl>
                                        <p:attrNameLst>
                                          <p:attrName>style.visibility</p:attrName>
                                        </p:attrNameLst>
                                      </p:cBhvr>
                                      <p:to>
                                        <p:strVal val="visible"/>
                                      </p:to>
                                    </p:set>
                                    <p:anim calcmode="lin" valueType="num">
                                      <p:cBhvr additive="base">
                                        <p:cTn dur="1200"/>
                                        <p:tgtEl>
                                          <p:spTgt spid="25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7" name="Shape 257"/>
        <p:cNvGrpSpPr/>
        <p:nvPr/>
      </p:nvGrpSpPr>
      <p:grpSpPr>
        <a:xfrm>
          <a:off x="0" y="0"/>
          <a:ext cx="0" cy="0"/>
          <a:chOff x="0" y="0"/>
          <a:chExt cx="0" cy="0"/>
        </a:xfrm>
      </p:grpSpPr>
      <p:sp>
        <p:nvSpPr>
          <p:cNvPr id="258" name="Google Shape;258;p14"/>
          <p:cNvSpPr txBox="1"/>
          <p:nvPr>
            <p:ph type="ctrTitle"/>
          </p:nvPr>
        </p:nvSpPr>
        <p:spPr>
          <a:xfrm>
            <a:off x="2758650" y="185125"/>
            <a:ext cx="3626700" cy="566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b="0" lang="en-GB" sz="2000">
                <a:latin typeface="Roboto Condensed"/>
                <a:ea typeface="Roboto Condensed"/>
                <a:cs typeface="Roboto Condensed"/>
                <a:sym typeface="Roboto Condensed"/>
              </a:rPr>
              <a:t>Spam filter</a:t>
            </a:r>
            <a:endParaRPr b="0" sz="2000">
              <a:latin typeface="Roboto Condensed"/>
              <a:ea typeface="Roboto Condensed"/>
              <a:cs typeface="Roboto Condensed"/>
              <a:sym typeface="Roboto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2" name="Shape 262"/>
        <p:cNvGrpSpPr/>
        <p:nvPr/>
      </p:nvGrpSpPr>
      <p:grpSpPr>
        <a:xfrm>
          <a:off x="0" y="0"/>
          <a:ext cx="0" cy="0"/>
          <a:chOff x="0" y="0"/>
          <a:chExt cx="0" cy="0"/>
        </a:xfrm>
      </p:grpSpPr>
      <p:sp>
        <p:nvSpPr>
          <p:cNvPr id="263" name="Google Shape;263;p15"/>
          <p:cNvSpPr txBox="1"/>
          <p:nvPr>
            <p:ph type="ctrTitle"/>
          </p:nvPr>
        </p:nvSpPr>
        <p:spPr>
          <a:xfrm>
            <a:off x="-272350" y="217400"/>
            <a:ext cx="2938800" cy="642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b="0" lang="en-GB" sz="2000">
                <a:latin typeface="Roboto Condensed"/>
                <a:ea typeface="Roboto Condensed"/>
                <a:cs typeface="Roboto Condensed"/>
                <a:sym typeface="Roboto Condensed"/>
              </a:rPr>
              <a:t>Why Use Machine Learning?</a:t>
            </a:r>
            <a:endParaRPr b="0" sz="2000">
              <a:latin typeface="Roboto Condensed"/>
              <a:ea typeface="Roboto Condensed"/>
              <a:cs typeface="Roboto Condensed"/>
              <a:sym typeface="Roboto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7" name="Shape 267"/>
        <p:cNvGrpSpPr/>
        <p:nvPr/>
      </p:nvGrpSpPr>
      <p:grpSpPr>
        <a:xfrm>
          <a:off x="0" y="0"/>
          <a:ext cx="0" cy="0"/>
          <a:chOff x="0" y="0"/>
          <a:chExt cx="0" cy="0"/>
        </a:xfrm>
      </p:grpSpPr>
      <p:sp>
        <p:nvSpPr>
          <p:cNvPr id="268" name="Google Shape;268;p16"/>
          <p:cNvSpPr txBox="1"/>
          <p:nvPr>
            <p:ph type="ctrTitle"/>
          </p:nvPr>
        </p:nvSpPr>
        <p:spPr>
          <a:xfrm>
            <a:off x="3115950" y="118225"/>
            <a:ext cx="2912100" cy="57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b="0" lang="en-GB" sz="2000">
                <a:solidFill>
                  <a:schemeClr val="lt1"/>
                </a:solidFill>
                <a:latin typeface="Roboto Condensed"/>
                <a:ea typeface="Roboto Condensed"/>
                <a:cs typeface="Roboto Condensed"/>
                <a:sym typeface="Roboto Condensed"/>
              </a:rPr>
              <a:t>Complex problems</a:t>
            </a:r>
            <a:endParaRPr b="0" sz="2000">
              <a:solidFill>
                <a:schemeClr val="lt1"/>
              </a:solidFill>
              <a:latin typeface="Roboto Condensed"/>
              <a:ea typeface="Roboto Condensed"/>
              <a:cs typeface="Roboto Condensed"/>
              <a:sym typeface="Roboto Condense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2" name="Shape 272"/>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8"/>
          <p:cNvSpPr txBox="1"/>
          <p:nvPr/>
        </p:nvSpPr>
        <p:spPr>
          <a:xfrm>
            <a:off x="884100" y="1911400"/>
            <a:ext cx="7375800" cy="2801400"/>
          </a:xfrm>
          <a:prstGeom prst="rect">
            <a:avLst/>
          </a:prstGeom>
          <a:noFill/>
          <a:ln>
            <a:noFill/>
          </a:ln>
        </p:spPr>
        <p:txBody>
          <a:bodyPr anchorCtr="0" anchor="t" bIns="91425" lIns="91425" spcFirstLastPara="1" rIns="91425" wrap="square" tIns="91425">
            <a:spAutoFit/>
          </a:bodyPr>
          <a:lstStyle/>
          <a:p>
            <a:pPr indent="-336550" lvl="0" marL="457200" marR="0" rtl="0" algn="l">
              <a:lnSpc>
                <a:spcPct val="100000"/>
              </a:lnSpc>
              <a:spcBef>
                <a:spcPts val="0"/>
              </a:spcBef>
              <a:spcAft>
                <a:spcPts val="0"/>
              </a:spcAft>
              <a:buClr>
                <a:srgbClr val="000000"/>
              </a:buClr>
              <a:buSzPts val="1700"/>
              <a:buFont typeface="Roboto Condensed Light"/>
              <a:buChar char="●"/>
            </a:pPr>
            <a:r>
              <a:rPr b="0" i="0" lang="en-GB" sz="1700" u="none" cap="none" strike="noStrike">
                <a:solidFill>
                  <a:srgbClr val="000000"/>
                </a:solidFill>
                <a:latin typeface="Roboto Condensed Light"/>
                <a:ea typeface="Roboto Condensed Light"/>
                <a:cs typeface="Roboto Condensed Light"/>
                <a:sym typeface="Roboto Condensed Light"/>
              </a:rPr>
              <a:t>Problems for which existing solutions require </a:t>
            </a:r>
            <a:r>
              <a:rPr b="1" i="0" lang="en-GB" sz="1700" u="none" cap="none" strike="noStrike">
                <a:solidFill>
                  <a:srgbClr val="000000"/>
                </a:solidFill>
                <a:latin typeface="Roboto Condensed"/>
                <a:ea typeface="Roboto Condensed"/>
                <a:cs typeface="Roboto Condensed"/>
                <a:sym typeface="Roboto Condensed"/>
              </a:rPr>
              <a:t>a lot of fine-tuning</a:t>
            </a:r>
            <a:r>
              <a:rPr b="0" i="0" lang="en-GB" sz="1700" u="none" cap="none" strike="noStrike">
                <a:solidFill>
                  <a:srgbClr val="000000"/>
                </a:solidFill>
                <a:latin typeface="Roboto Condensed Light"/>
                <a:ea typeface="Roboto Condensed Light"/>
                <a:cs typeface="Roboto Condensed Light"/>
                <a:sym typeface="Roboto Condensed Light"/>
              </a:rPr>
              <a:t> or </a:t>
            </a:r>
            <a:r>
              <a:rPr b="1" i="0" lang="en-GB" sz="1700" u="none" cap="none" strike="noStrike">
                <a:solidFill>
                  <a:srgbClr val="000000"/>
                </a:solidFill>
                <a:latin typeface="Roboto Condensed"/>
                <a:ea typeface="Roboto Condensed"/>
                <a:cs typeface="Roboto Condensed"/>
                <a:sym typeface="Roboto Condensed"/>
              </a:rPr>
              <a:t>long lists</a:t>
            </a:r>
            <a:r>
              <a:rPr b="0" i="0" lang="en-GB" sz="1700" u="none" cap="none" strike="noStrike">
                <a:solidFill>
                  <a:srgbClr val="000000"/>
                </a:solidFill>
                <a:latin typeface="Roboto Condensed Light"/>
                <a:ea typeface="Roboto Condensed Light"/>
                <a:cs typeface="Roboto Condensed Light"/>
                <a:sym typeface="Roboto Condensed Light"/>
              </a:rPr>
              <a:t> of rules: one Machine Learning algorithm can often simplify code and perform better than the traditional approach.</a:t>
            </a:r>
            <a:endParaRPr b="0" i="0" sz="1700" u="none" cap="none" strike="noStrike">
              <a:solidFill>
                <a:srgbClr val="000000"/>
              </a:solidFill>
              <a:latin typeface="Roboto Condensed Light"/>
              <a:ea typeface="Roboto Condensed Light"/>
              <a:cs typeface="Roboto Condensed Light"/>
              <a:sym typeface="Roboto Condensed Light"/>
            </a:endParaRPr>
          </a:p>
          <a:p>
            <a:pPr indent="-336550" lvl="0" marL="457200" marR="0" rtl="0" algn="l">
              <a:lnSpc>
                <a:spcPct val="100000"/>
              </a:lnSpc>
              <a:spcBef>
                <a:spcPts val="0"/>
              </a:spcBef>
              <a:spcAft>
                <a:spcPts val="0"/>
              </a:spcAft>
              <a:buClr>
                <a:srgbClr val="000000"/>
              </a:buClr>
              <a:buSzPts val="1700"/>
              <a:buFont typeface="Roboto Condensed Light"/>
              <a:buChar char="●"/>
            </a:pPr>
            <a:r>
              <a:rPr b="1" i="0" lang="en-GB" sz="1700" u="none" cap="none" strike="noStrike">
                <a:solidFill>
                  <a:srgbClr val="000000"/>
                </a:solidFill>
                <a:latin typeface="Roboto Condensed"/>
                <a:ea typeface="Roboto Condensed"/>
                <a:cs typeface="Roboto Condensed"/>
                <a:sym typeface="Roboto Condensed"/>
              </a:rPr>
              <a:t>Complex problems</a:t>
            </a:r>
            <a:r>
              <a:rPr b="0" i="0" lang="en-GB" sz="1700" u="none" cap="none" strike="noStrike">
                <a:solidFill>
                  <a:srgbClr val="000000"/>
                </a:solidFill>
                <a:latin typeface="Roboto Condensed Light"/>
                <a:ea typeface="Roboto Condensed Light"/>
                <a:cs typeface="Roboto Condensed Light"/>
                <a:sym typeface="Roboto Condensed Light"/>
              </a:rPr>
              <a:t> for which using a traditional approach yields no good solution: the best Machine Learning techniques can perhaps find a solution.</a:t>
            </a:r>
            <a:endParaRPr b="0" i="0" sz="1700" u="none" cap="none" strike="noStrike">
              <a:solidFill>
                <a:srgbClr val="000000"/>
              </a:solidFill>
              <a:latin typeface="Roboto Condensed Light"/>
              <a:ea typeface="Roboto Condensed Light"/>
              <a:cs typeface="Roboto Condensed Light"/>
              <a:sym typeface="Roboto Condensed Light"/>
            </a:endParaRPr>
          </a:p>
          <a:p>
            <a:pPr indent="-336550" lvl="0" marL="457200" marR="0" rtl="0" algn="l">
              <a:lnSpc>
                <a:spcPct val="100000"/>
              </a:lnSpc>
              <a:spcBef>
                <a:spcPts val="0"/>
              </a:spcBef>
              <a:spcAft>
                <a:spcPts val="0"/>
              </a:spcAft>
              <a:buClr>
                <a:srgbClr val="000000"/>
              </a:buClr>
              <a:buSzPts val="1700"/>
              <a:buFont typeface="Roboto Condensed Light"/>
              <a:buChar char="●"/>
            </a:pPr>
            <a:r>
              <a:rPr b="1" i="0" lang="en-GB" sz="1700" u="none" cap="none" strike="noStrike">
                <a:solidFill>
                  <a:srgbClr val="000000"/>
                </a:solidFill>
                <a:latin typeface="Roboto Condensed"/>
                <a:ea typeface="Roboto Condensed"/>
                <a:cs typeface="Roboto Condensed"/>
                <a:sym typeface="Roboto Condensed"/>
              </a:rPr>
              <a:t>Fluctuating environments</a:t>
            </a:r>
            <a:r>
              <a:rPr b="0" i="0" lang="en-GB" sz="1700" u="none" cap="none" strike="noStrike">
                <a:solidFill>
                  <a:srgbClr val="000000"/>
                </a:solidFill>
                <a:latin typeface="Roboto Condensed Light"/>
                <a:ea typeface="Roboto Condensed Light"/>
                <a:cs typeface="Roboto Condensed Light"/>
                <a:sym typeface="Roboto Condensed Light"/>
              </a:rPr>
              <a:t>: a Machine Learning system can adapt to new data.</a:t>
            </a:r>
            <a:endParaRPr b="0" i="0" sz="1700" u="none" cap="none" strike="noStrike">
              <a:solidFill>
                <a:srgbClr val="000000"/>
              </a:solidFill>
              <a:latin typeface="Roboto Condensed Light"/>
              <a:ea typeface="Roboto Condensed Light"/>
              <a:cs typeface="Roboto Condensed Light"/>
              <a:sym typeface="Roboto Condensed Light"/>
            </a:endParaRPr>
          </a:p>
          <a:p>
            <a:pPr indent="-336550" lvl="0" marL="457200" marR="0" rtl="0" algn="l">
              <a:lnSpc>
                <a:spcPct val="100000"/>
              </a:lnSpc>
              <a:spcBef>
                <a:spcPts val="0"/>
              </a:spcBef>
              <a:spcAft>
                <a:spcPts val="0"/>
              </a:spcAft>
              <a:buClr>
                <a:srgbClr val="000000"/>
              </a:buClr>
              <a:buSzPts val="1700"/>
              <a:buFont typeface="Roboto Condensed Light"/>
              <a:buChar char="●"/>
            </a:pPr>
            <a:r>
              <a:rPr b="1" i="0" lang="en-GB" sz="1700" u="none" cap="none" strike="noStrike">
                <a:solidFill>
                  <a:srgbClr val="000000"/>
                </a:solidFill>
                <a:latin typeface="Roboto Condensed"/>
                <a:ea typeface="Roboto Condensed"/>
                <a:cs typeface="Roboto Condensed"/>
                <a:sym typeface="Roboto Condensed"/>
              </a:rPr>
              <a:t>Getting insights</a:t>
            </a:r>
            <a:r>
              <a:rPr b="0" i="0" lang="en-GB" sz="1700" u="none" cap="none" strike="noStrike">
                <a:solidFill>
                  <a:srgbClr val="000000"/>
                </a:solidFill>
                <a:latin typeface="Roboto Condensed Light"/>
                <a:ea typeface="Roboto Condensed Light"/>
                <a:cs typeface="Roboto Condensed Light"/>
                <a:sym typeface="Roboto Condensed Light"/>
              </a:rPr>
              <a:t> about complex problems and large amounts of data.</a:t>
            </a:r>
            <a:endParaRPr b="0" i="0" sz="1700" u="none" cap="none" strike="noStrike">
              <a:solidFill>
                <a:srgbClr val="000000"/>
              </a:solidFill>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Roboto Condensed Light"/>
              <a:ea typeface="Roboto Condensed Light"/>
              <a:cs typeface="Roboto Condensed Light"/>
              <a:sym typeface="Roboto Condensed Light"/>
            </a:endParaRPr>
          </a:p>
        </p:txBody>
      </p:sp>
      <p:sp>
        <p:nvSpPr>
          <p:cNvPr id="278" name="Google Shape;278;p18"/>
          <p:cNvSpPr txBox="1"/>
          <p:nvPr/>
        </p:nvSpPr>
        <p:spPr>
          <a:xfrm>
            <a:off x="987550" y="1111000"/>
            <a:ext cx="49584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GB" sz="2000" u="none" cap="none" strike="noStrike">
                <a:solidFill>
                  <a:schemeClr val="dk1"/>
                </a:solidFill>
                <a:latin typeface="Roboto Condensed"/>
                <a:ea typeface="Roboto Condensed"/>
                <a:cs typeface="Roboto Condensed"/>
                <a:sym typeface="Roboto Condensed"/>
              </a:rPr>
              <a:t>To summarize, Machine Learning is great for:</a:t>
            </a:r>
            <a:endParaRPr b="1" i="0" sz="2000" u="none" cap="none" strike="noStrike">
              <a:solidFill>
                <a:schemeClr val="dk1"/>
              </a:solidFill>
              <a:latin typeface="Roboto Condensed"/>
              <a:ea typeface="Roboto Condensed"/>
              <a:cs typeface="Roboto Condensed"/>
              <a:sym typeface="Roboto Condensed"/>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9"/>
          <p:cNvSpPr txBox="1"/>
          <p:nvPr>
            <p:ph type="ctrTitle"/>
          </p:nvPr>
        </p:nvSpPr>
        <p:spPr>
          <a:xfrm>
            <a:off x="3381300" y="2098650"/>
            <a:ext cx="2372400" cy="94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3600"/>
              <a:buNone/>
            </a:pPr>
            <a:r>
              <a:rPr lang="en-GB" sz="2200">
                <a:solidFill>
                  <a:schemeClr val="dk1"/>
                </a:solidFill>
                <a:latin typeface="Arial"/>
                <a:ea typeface="Arial"/>
                <a:cs typeface="Arial"/>
                <a:sym typeface="Arial"/>
              </a:rPr>
              <a:t>Examples of AI Applications</a:t>
            </a:r>
            <a:endParaRPr sz="2200">
              <a:solidFill>
                <a:schemeClr val="dk1"/>
              </a:solidFill>
              <a:latin typeface="Arial"/>
              <a:ea typeface="Arial"/>
              <a:cs typeface="Arial"/>
              <a:sym typeface="Arial"/>
            </a:endParaRPr>
          </a:p>
          <a:p>
            <a:pPr indent="0" lvl="0" marL="0" rtl="0" algn="ctr">
              <a:lnSpc>
                <a:spcPct val="100000"/>
              </a:lnSpc>
              <a:spcBef>
                <a:spcPts val="0"/>
              </a:spcBef>
              <a:spcAft>
                <a:spcPts val="0"/>
              </a:spcAft>
              <a:buSzPts val="3600"/>
              <a:buNone/>
            </a:pPr>
            <a:r>
              <a:t/>
            </a:r>
            <a:endParaRPr sz="4100"/>
          </a:p>
        </p:txBody>
      </p:sp>
      <p:sp>
        <p:nvSpPr>
          <p:cNvPr id="284" name="Google Shape;284;p19">
            <a:hlinkClick action="ppaction://hlinksldjump" r:id="rId3"/>
          </p:cNvPr>
          <p:cNvSpPr txBox="1"/>
          <p:nvPr>
            <p:ph idx="5" type="title"/>
          </p:nvPr>
        </p:nvSpPr>
        <p:spPr>
          <a:xfrm>
            <a:off x="2105406" y="2513715"/>
            <a:ext cx="1107600" cy="577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800"/>
              <a:buNone/>
            </a:pPr>
            <a:r>
              <a:rPr lang="en-GB"/>
              <a:t>03</a:t>
            </a:r>
            <a:endParaRPr/>
          </a:p>
        </p:txBody>
      </p:sp>
      <p:sp>
        <p:nvSpPr>
          <p:cNvPr id="285" name="Google Shape;285;p19"/>
          <p:cNvSpPr txBox="1"/>
          <p:nvPr>
            <p:ph idx="2" type="ctrTitle"/>
          </p:nvPr>
        </p:nvSpPr>
        <p:spPr>
          <a:xfrm>
            <a:off x="390296" y="307353"/>
            <a:ext cx="1974300" cy="577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Clr>
                <a:schemeClr val="dk1"/>
              </a:buClr>
              <a:buSzPts val="1100"/>
              <a:buFont typeface="Arial"/>
              <a:buNone/>
            </a:pPr>
            <a:r>
              <a:rPr lang="en-GB"/>
              <a:t>Detecting tumors</a:t>
            </a:r>
            <a:endParaRPr/>
          </a:p>
        </p:txBody>
      </p:sp>
      <p:sp>
        <p:nvSpPr>
          <p:cNvPr id="286" name="Google Shape;286;p19"/>
          <p:cNvSpPr txBox="1"/>
          <p:nvPr>
            <p:ph idx="1" type="subTitle"/>
          </p:nvPr>
        </p:nvSpPr>
        <p:spPr>
          <a:xfrm>
            <a:off x="649146" y="696412"/>
            <a:ext cx="1674300" cy="572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r>
              <a:rPr lang="en-GB"/>
              <a:t>Semantic segmentation</a:t>
            </a:r>
            <a:endParaRPr/>
          </a:p>
        </p:txBody>
      </p:sp>
      <p:sp>
        <p:nvSpPr>
          <p:cNvPr id="287" name="Google Shape;287;p19">
            <a:hlinkClick action="ppaction://hlinksldjump" r:id="rId4"/>
          </p:cNvPr>
          <p:cNvSpPr txBox="1"/>
          <p:nvPr>
            <p:ph idx="3" type="title"/>
          </p:nvPr>
        </p:nvSpPr>
        <p:spPr>
          <a:xfrm>
            <a:off x="2118448" y="570995"/>
            <a:ext cx="1107600" cy="577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800"/>
              <a:buNone/>
            </a:pPr>
            <a:r>
              <a:rPr lang="en-GB"/>
              <a:t>01</a:t>
            </a:r>
            <a:endParaRPr/>
          </a:p>
        </p:txBody>
      </p:sp>
      <p:sp>
        <p:nvSpPr>
          <p:cNvPr id="288" name="Google Shape;288;p19">
            <a:hlinkClick action="ppaction://hlinksldjump" r:id="rId5"/>
          </p:cNvPr>
          <p:cNvSpPr txBox="1"/>
          <p:nvPr>
            <p:ph idx="4" type="title"/>
          </p:nvPr>
        </p:nvSpPr>
        <p:spPr>
          <a:xfrm>
            <a:off x="2105406" y="1542355"/>
            <a:ext cx="1107600" cy="577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800"/>
              <a:buNone/>
            </a:pPr>
            <a:r>
              <a:rPr lang="en-GB"/>
              <a:t>02</a:t>
            </a:r>
            <a:endParaRPr/>
          </a:p>
        </p:txBody>
      </p:sp>
      <p:sp>
        <p:nvSpPr>
          <p:cNvPr id="289" name="Google Shape;289;p19">
            <a:hlinkClick action="ppaction://hlinksldjump" r:id="rId6"/>
          </p:cNvPr>
          <p:cNvSpPr txBox="1"/>
          <p:nvPr>
            <p:ph idx="6" type="title"/>
          </p:nvPr>
        </p:nvSpPr>
        <p:spPr>
          <a:xfrm>
            <a:off x="5922008" y="2119185"/>
            <a:ext cx="1072200" cy="577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800"/>
              <a:buNone/>
            </a:pPr>
            <a:r>
              <a:rPr lang="en-GB"/>
              <a:t>04</a:t>
            </a:r>
            <a:endParaRPr/>
          </a:p>
        </p:txBody>
      </p:sp>
      <p:sp>
        <p:nvSpPr>
          <p:cNvPr id="290" name="Google Shape;290;p19"/>
          <p:cNvSpPr txBox="1"/>
          <p:nvPr>
            <p:ph idx="7" type="title"/>
          </p:nvPr>
        </p:nvSpPr>
        <p:spPr>
          <a:xfrm>
            <a:off x="5922008" y="3138883"/>
            <a:ext cx="1072200" cy="577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800"/>
              <a:buNone/>
            </a:pPr>
            <a:r>
              <a:rPr lang="en-GB"/>
              <a:t>05</a:t>
            </a:r>
            <a:endParaRPr/>
          </a:p>
        </p:txBody>
      </p:sp>
      <p:sp>
        <p:nvSpPr>
          <p:cNvPr id="291" name="Google Shape;291;p19"/>
          <p:cNvSpPr txBox="1"/>
          <p:nvPr>
            <p:ph idx="8" type="title"/>
          </p:nvPr>
        </p:nvSpPr>
        <p:spPr>
          <a:xfrm>
            <a:off x="5922008" y="4158581"/>
            <a:ext cx="1072200" cy="577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800"/>
              <a:buNone/>
            </a:pPr>
            <a:r>
              <a:rPr lang="en-GB"/>
              <a:t>06</a:t>
            </a:r>
            <a:endParaRPr/>
          </a:p>
        </p:txBody>
      </p:sp>
      <p:sp>
        <p:nvSpPr>
          <p:cNvPr id="292" name="Google Shape;292;p19"/>
          <p:cNvSpPr txBox="1"/>
          <p:nvPr>
            <p:ph idx="9" type="ctrTitle"/>
          </p:nvPr>
        </p:nvSpPr>
        <p:spPr>
          <a:xfrm>
            <a:off x="390296" y="1297667"/>
            <a:ext cx="1974300" cy="577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400"/>
              <a:buNone/>
            </a:pPr>
            <a:r>
              <a:rPr lang="en-GB"/>
              <a:t>Flagging offensive comments</a:t>
            </a:r>
            <a:endParaRPr/>
          </a:p>
        </p:txBody>
      </p:sp>
      <p:sp>
        <p:nvSpPr>
          <p:cNvPr id="293" name="Google Shape;293;p19"/>
          <p:cNvSpPr txBox="1"/>
          <p:nvPr>
            <p:ph idx="13" type="subTitle"/>
          </p:nvPr>
        </p:nvSpPr>
        <p:spPr>
          <a:xfrm>
            <a:off x="649146" y="1695411"/>
            <a:ext cx="1674300" cy="572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r>
              <a:rPr lang="en-GB"/>
              <a:t>Text classification, using NLP tools</a:t>
            </a:r>
            <a:endParaRPr/>
          </a:p>
        </p:txBody>
      </p:sp>
      <p:sp>
        <p:nvSpPr>
          <p:cNvPr id="294" name="Google Shape;294;p19"/>
          <p:cNvSpPr txBox="1"/>
          <p:nvPr>
            <p:ph idx="14" type="ctrTitle"/>
          </p:nvPr>
        </p:nvSpPr>
        <p:spPr>
          <a:xfrm>
            <a:off x="349146" y="2393711"/>
            <a:ext cx="1974300" cy="577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400"/>
              <a:buNone/>
            </a:pPr>
            <a:r>
              <a:rPr lang="en-GB"/>
              <a:t>Chatbots and personal assistant</a:t>
            </a:r>
            <a:endParaRPr/>
          </a:p>
        </p:txBody>
      </p:sp>
      <p:sp>
        <p:nvSpPr>
          <p:cNvPr id="295" name="Google Shape;295;p19"/>
          <p:cNvSpPr txBox="1"/>
          <p:nvPr>
            <p:ph idx="15" type="subTitle"/>
          </p:nvPr>
        </p:nvSpPr>
        <p:spPr>
          <a:xfrm>
            <a:off x="649146" y="2777340"/>
            <a:ext cx="1674300" cy="572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r>
              <a:rPr lang="en-GB"/>
              <a:t>Many NLP components, including NLU</a:t>
            </a:r>
            <a:endParaRPr/>
          </a:p>
        </p:txBody>
      </p:sp>
      <p:sp>
        <p:nvSpPr>
          <p:cNvPr id="296" name="Google Shape;296;p19"/>
          <p:cNvSpPr txBox="1"/>
          <p:nvPr>
            <p:ph idx="16" type="ctrTitle"/>
          </p:nvPr>
        </p:nvSpPr>
        <p:spPr>
          <a:xfrm>
            <a:off x="6811558" y="1931130"/>
            <a:ext cx="19743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GB"/>
              <a:t>Segmenting Clients</a:t>
            </a:r>
            <a:endParaRPr/>
          </a:p>
        </p:txBody>
      </p:sp>
      <p:sp>
        <p:nvSpPr>
          <p:cNvPr id="297" name="Google Shape;297;p19"/>
          <p:cNvSpPr txBox="1"/>
          <p:nvPr>
            <p:ph idx="17" type="subTitle"/>
          </p:nvPr>
        </p:nvSpPr>
        <p:spPr>
          <a:xfrm>
            <a:off x="6811558" y="2352963"/>
            <a:ext cx="1674300" cy="57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00"/>
              <a:buNone/>
            </a:pPr>
            <a:r>
              <a:rPr lang="en-GB"/>
              <a:t>Clustering</a:t>
            </a:r>
            <a:endParaRPr/>
          </a:p>
        </p:txBody>
      </p:sp>
      <p:sp>
        <p:nvSpPr>
          <p:cNvPr id="298" name="Google Shape;298;p19"/>
          <p:cNvSpPr txBox="1"/>
          <p:nvPr>
            <p:ph idx="18" type="ctrTitle"/>
          </p:nvPr>
        </p:nvSpPr>
        <p:spPr>
          <a:xfrm>
            <a:off x="6811558" y="3044845"/>
            <a:ext cx="19743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GB"/>
              <a:t>Recommending a product</a:t>
            </a:r>
            <a:endParaRPr/>
          </a:p>
        </p:txBody>
      </p:sp>
      <p:sp>
        <p:nvSpPr>
          <p:cNvPr id="299" name="Google Shape;299;p19"/>
          <p:cNvSpPr txBox="1"/>
          <p:nvPr>
            <p:ph idx="19" type="subTitle"/>
          </p:nvPr>
        </p:nvSpPr>
        <p:spPr>
          <a:xfrm>
            <a:off x="6811558" y="3429951"/>
            <a:ext cx="1674300" cy="57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00"/>
              <a:buNone/>
            </a:pPr>
            <a:r>
              <a:rPr lang="en-GB"/>
              <a:t>Recommender system</a:t>
            </a:r>
            <a:endParaRPr/>
          </a:p>
        </p:txBody>
      </p:sp>
      <p:sp>
        <p:nvSpPr>
          <p:cNvPr id="300" name="Google Shape;300;p19"/>
          <p:cNvSpPr txBox="1"/>
          <p:nvPr>
            <p:ph idx="20" type="ctrTitle"/>
          </p:nvPr>
        </p:nvSpPr>
        <p:spPr>
          <a:xfrm>
            <a:off x="6811558" y="3970528"/>
            <a:ext cx="19743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GB"/>
              <a:t>Intelligent bot</a:t>
            </a:r>
            <a:endParaRPr/>
          </a:p>
        </p:txBody>
      </p:sp>
      <p:sp>
        <p:nvSpPr>
          <p:cNvPr id="301" name="Google Shape;301;p19"/>
          <p:cNvSpPr txBox="1"/>
          <p:nvPr>
            <p:ph idx="21" type="subTitle"/>
          </p:nvPr>
        </p:nvSpPr>
        <p:spPr>
          <a:xfrm>
            <a:off x="6811558" y="4346632"/>
            <a:ext cx="1674300" cy="57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GB"/>
              <a:t>Reinforcement Learning</a:t>
            </a:r>
            <a:endParaRPr/>
          </a:p>
        </p:txBody>
      </p:sp>
      <p:cxnSp>
        <p:nvCxnSpPr>
          <p:cNvPr id="302" name="Google Shape;302;p19"/>
          <p:cNvCxnSpPr/>
          <p:nvPr/>
        </p:nvCxnSpPr>
        <p:spPr>
          <a:xfrm>
            <a:off x="3297225" y="0"/>
            <a:ext cx="0" cy="2393700"/>
          </a:xfrm>
          <a:prstGeom prst="straightConnector1">
            <a:avLst/>
          </a:prstGeom>
          <a:noFill/>
          <a:ln cap="flat" cmpd="sng" w="9525">
            <a:solidFill>
              <a:srgbClr val="595959"/>
            </a:solidFill>
            <a:prstDash val="solid"/>
            <a:round/>
            <a:headEnd len="sm" w="sm" type="none"/>
            <a:tailEnd len="sm" w="sm" type="none"/>
          </a:ln>
        </p:spPr>
      </p:cxnSp>
      <p:cxnSp>
        <p:nvCxnSpPr>
          <p:cNvPr id="303" name="Google Shape;303;p19"/>
          <p:cNvCxnSpPr/>
          <p:nvPr/>
        </p:nvCxnSpPr>
        <p:spPr>
          <a:xfrm>
            <a:off x="5861950" y="3131400"/>
            <a:ext cx="0" cy="2030100"/>
          </a:xfrm>
          <a:prstGeom prst="straightConnector1">
            <a:avLst/>
          </a:prstGeom>
          <a:noFill/>
          <a:ln cap="flat" cmpd="sng" w="9525">
            <a:solidFill>
              <a:srgbClr val="595959"/>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02"/>
                                        </p:tgtEl>
                                        <p:attrNameLst>
                                          <p:attrName>style.visibility</p:attrName>
                                        </p:attrNameLst>
                                      </p:cBhvr>
                                      <p:to>
                                        <p:strVal val="visible"/>
                                      </p:to>
                                    </p:set>
                                    <p:anim calcmode="lin" valueType="num">
                                      <p:cBhvr additive="base">
                                        <p:cTn dur="1000"/>
                                        <p:tgtEl>
                                          <p:spTgt spid="30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03"/>
                                        </p:tgtEl>
                                        <p:attrNameLst>
                                          <p:attrName>style.visibility</p:attrName>
                                        </p:attrNameLst>
                                      </p:cBhvr>
                                      <p:to>
                                        <p:strVal val="visible"/>
                                      </p:to>
                                    </p:set>
                                    <p:anim calcmode="lin" valueType="num">
                                      <p:cBhvr additive="base">
                                        <p:cTn dur="1000"/>
                                        <p:tgtEl>
                                          <p:spTgt spid="303"/>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par>
                                <p:cTn fill="hold" nodeType="with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par>
                                <p:cTn fill="hold" nodeType="with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par>
                                <p:cTn fill="hold" nodeType="with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par>
                                <p:cTn fill="hold" nodeType="with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par>
                                <p:cTn fill="hold" nodeType="with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6" name="Shape 176"/>
        <p:cNvGrpSpPr/>
        <p:nvPr/>
      </p:nvGrpSpPr>
      <p:grpSpPr>
        <a:xfrm>
          <a:off x="0" y="0"/>
          <a:ext cx="0" cy="0"/>
          <a:chOff x="0" y="0"/>
          <a:chExt cx="0" cy="0"/>
        </a:xfrm>
      </p:grpSpPr>
      <p:sp>
        <p:nvSpPr>
          <p:cNvPr id="177" name="Google Shape;177;p2"/>
          <p:cNvSpPr txBox="1"/>
          <p:nvPr/>
        </p:nvSpPr>
        <p:spPr>
          <a:xfrm>
            <a:off x="1987350" y="731100"/>
            <a:ext cx="5169300" cy="2673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000"/>
              </a:spcBef>
              <a:spcAft>
                <a:spcPts val="0"/>
              </a:spcAft>
              <a:buClr>
                <a:srgbClr val="000000"/>
              </a:buClr>
              <a:buSzPts val="2000"/>
              <a:buFont typeface="Arial"/>
              <a:buNone/>
            </a:pPr>
            <a:r>
              <a:rPr b="0" i="0" lang="en-GB" sz="2000" u="none" cap="none" strike="noStrike">
                <a:solidFill>
                  <a:srgbClr val="FF0000"/>
                </a:solidFill>
                <a:latin typeface="Arial"/>
                <a:ea typeface="Arial"/>
                <a:cs typeface="Arial"/>
                <a:sym typeface="Arial"/>
              </a:rPr>
              <a:t>Chapter 0</a:t>
            </a:r>
            <a:endParaRPr b="0" i="0" sz="2000" u="none" cap="none" strike="noStrike">
              <a:solidFill>
                <a:srgbClr val="FF0000"/>
              </a:solidFill>
              <a:latin typeface="Arial"/>
              <a:ea typeface="Arial"/>
              <a:cs typeface="Arial"/>
              <a:sym typeface="Arial"/>
            </a:endParaRPr>
          </a:p>
          <a:p>
            <a:pPr indent="0" lvl="0" marL="0" marR="0" rtl="0" algn="l">
              <a:lnSpc>
                <a:spcPct val="115000"/>
              </a:lnSpc>
              <a:spcBef>
                <a:spcPts val="600"/>
              </a:spcBef>
              <a:spcAft>
                <a:spcPts val="0"/>
              </a:spcAft>
              <a:buClr>
                <a:srgbClr val="000000"/>
              </a:buClr>
              <a:buSzPts val="1100"/>
              <a:buFont typeface="Arial"/>
              <a:buNone/>
            </a:pPr>
            <a:r>
              <a:rPr b="0" i="0" lang="en-GB" sz="1100" u="none" cap="none" strike="noStrike">
                <a:solidFill>
                  <a:srgbClr val="14110F"/>
                </a:solidFill>
                <a:highlight>
                  <a:srgbClr val="FFFF00"/>
                </a:highlight>
                <a:latin typeface="Arial"/>
                <a:ea typeface="Arial"/>
                <a:cs typeface="Arial"/>
                <a:sym typeface="Arial"/>
              </a:rPr>
              <a:t>	Introduction to Artificial Intelligence</a:t>
            </a:r>
            <a:endParaRPr b="0" i="0" sz="1100" u="none" cap="none" strike="noStrike">
              <a:solidFill>
                <a:srgbClr val="14110F"/>
              </a:solidFill>
              <a:highlight>
                <a:srgbClr val="FFFF00"/>
              </a:highlight>
              <a:latin typeface="Arial"/>
              <a:ea typeface="Arial"/>
              <a:cs typeface="Arial"/>
              <a:sym typeface="Arial"/>
            </a:endParaRPr>
          </a:p>
          <a:p>
            <a:pPr indent="-298450" lvl="0" marL="914400" marR="0" rtl="0" algn="l">
              <a:lnSpc>
                <a:spcPct val="200000"/>
              </a:lnSpc>
              <a:spcBef>
                <a:spcPts val="0"/>
              </a:spcBef>
              <a:spcAft>
                <a:spcPts val="0"/>
              </a:spcAft>
              <a:buClr>
                <a:srgbClr val="FFFFFF"/>
              </a:buClr>
              <a:buSzPts val="1100"/>
              <a:buFont typeface="Arial"/>
              <a:buChar char="●"/>
            </a:pPr>
            <a:r>
              <a:rPr b="0" i="0" lang="en-GB" sz="1100" u="none" cap="none" strike="noStrike">
                <a:solidFill>
                  <a:srgbClr val="FFFFFF"/>
                </a:solidFill>
                <a:latin typeface="Arial"/>
                <a:ea typeface="Arial"/>
                <a:cs typeface="Arial"/>
                <a:sym typeface="Arial"/>
              </a:rPr>
              <a:t>What is artificial intelligence</a:t>
            </a:r>
            <a:endParaRPr b="0" i="0" sz="1100" u="none" cap="none" strike="noStrike">
              <a:solidFill>
                <a:srgbClr val="FFFFFF"/>
              </a:solidFill>
              <a:latin typeface="Arial"/>
              <a:ea typeface="Arial"/>
              <a:cs typeface="Arial"/>
              <a:sym typeface="Arial"/>
            </a:endParaRPr>
          </a:p>
          <a:p>
            <a:pPr indent="-298450" lvl="0" marL="914400" marR="0" rtl="0" algn="l">
              <a:lnSpc>
                <a:spcPct val="200000"/>
              </a:lnSpc>
              <a:spcBef>
                <a:spcPts val="0"/>
              </a:spcBef>
              <a:spcAft>
                <a:spcPts val="0"/>
              </a:spcAft>
              <a:buClr>
                <a:srgbClr val="FFFFFF"/>
              </a:buClr>
              <a:buSzPts val="1100"/>
              <a:buFont typeface="Arial"/>
              <a:buChar char="●"/>
            </a:pPr>
            <a:r>
              <a:rPr b="0" i="0" lang="en-GB" sz="1100" u="none" cap="none" strike="noStrike">
                <a:solidFill>
                  <a:srgbClr val="FFFFFF"/>
                </a:solidFill>
                <a:latin typeface="Arial"/>
                <a:ea typeface="Arial"/>
                <a:cs typeface="Arial"/>
                <a:sym typeface="Arial"/>
              </a:rPr>
              <a:t>AI types</a:t>
            </a:r>
            <a:endParaRPr b="0" i="0" sz="1100" u="none" cap="none" strike="noStrike">
              <a:solidFill>
                <a:srgbClr val="FFFFFF"/>
              </a:solidFill>
              <a:latin typeface="Arial"/>
              <a:ea typeface="Arial"/>
              <a:cs typeface="Arial"/>
              <a:sym typeface="Arial"/>
            </a:endParaRPr>
          </a:p>
          <a:p>
            <a:pPr indent="-298450" lvl="0" marL="914400" marR="0" rtl="0" algn="l">
              <a:lnSpc>
                <a:spcPct val="200000"/>
              </a:lnSpc>
              <a:spcBef>
                <a:spcPts val="0"/>
              </a:spcBef>
              <a:spcAft>
                <a:spcPts val="0"/>
              </a:spcAft>
              <a:buClr>
                <a:srgbClr val="FFFFFF"/>
              </a:buClr>
              <a:buSzPts val="1100"/>
              <a:buFont typeface="Arial"/>
              <a:buChar char="●"/>
            </a:pPr>
            <a:r>
              <a:rPr b="0" i="0" lang="en-GB" sz="1100" u="none" cap="none" strike="noStrike">
                <a:solidFill>
                  <a:srgbClr val="FFFFFF"/>
                </a:solidFill>
                <a:latin typeface="Arial"/>
                <a:ea typeface="Arial"/>
                <a:cs typeface="Arial"/>
                <a:sym typeface="Arial"/>
              </a:rPr>
              <a:t>Difference between AI, ML, and DL</a:t>
            </a:r>
            <a:endParaRPr b="0" i="0" sz="1100" u="none" cap="none" strike="noStrike">
              <a:solidFill>
                <a:srgbClr val="FFFFFF"/>
              </a:solidFill>
              <a:latin typeface="Arial"/>
              <a:ea typeface="Arial"/>
              <a:cs typeface="Arial"/>
              <a:sym typeface="Arial"/>
            </a:endParaRPr>
          </a:p>
          <a:p>
            <a:pPr indent="-298450" lvl="0" marL="914400" marR="0" rtl="0" algn="l">
              <a:lnSpc>
                <a:spcPct val="200000"/>
              </a:lnSpc>
              <a:spcBef>
                <a:spcPts val="0"/>
              </a:spcBef>
              <a:spcAft>
                <a:spcPts val="0"/>
              </a:spcAft>
              <a:buClr>
                <a:srgbClr val="FFFFFF"/>
              </a:buClr>
              <a:buSzPts val="1100"/>
              <a:buFont typeface="Arial"/>
              <a:buChar char="●"/>
            </a:pPr>
            <a:r>
              <a:rPr b="0" i="0" lang="en-GB" sz="1100" u="none" cap="none" strike="noStrike">
                <a:solidFill>
                  <a:srgbClr val="FFFFFF"/>
                </a:solidFill>
                <a:latin typeface="Arial"/>
                <a:ea typeface="Arial"/>
                <a:cs typeface="Arial"/>
                <a:sym typeface="Arial"/>
              </a:rPr>
              <a:t>Data Roles</a:t>
            </a:r>
            <a:endParaRPr b="0" i="0" sz="1100" u="none" cap="none" strike="noStrike">
              <a:solidFill>
                <a:srgbClr val="FFFFFF"/>
              </a:solidFill>
              <a:latin typeface="Arial"/>
              <a:ea typeface="Arial"/>
              <a:cs typeface="Arial"/>
              <a:sym typeface="Arial"/>
            </a:endParaRPr>
          </a:p>
          <a:p>
            <a:pPr indent="-298450" lvl="0" marL="914400" marR="0" rtl="0" algn="l">
              <a:lnSpc>
                <a:spcPct val="200000"/>
              </a:lnSpc>
              <a:spcBef>
                <a:spcPts val="0"/>
              </a:spcBef>
              <a:spcAft>
                <a:spcPts val="0"/>
              </a:spcAft>
              <a:buClr>
                <a:srgbClr val="FFFFFF"/>
              </a:buClr>
              <a:buSzPts val="1100"/>
              <a:buFont typeface="Arial"/>
              <a:buChar char="●"/>
            </a:pPr>
            <a:r>
              <a:rPr b="0" i="0" lang="en-GB" sz="1100" u="none" cap="none" strike="noStrike">
                <a:solidFill>
                  <a:srgbClr val="FFFFFF"/>
                </a:solidFill>
                <a:latin typeface="Arial"/>
                <a:ea typeface="Arial"/>
                <a:cs typeface="Arial"/>
                <a:sym typeface="Arial"/>
              </a:rPr>
              <a:t>AI applications</a:t>
            </a:r>
            <a:endParaRPr b="0" i="0" sz="1100" u="none" cap="none" strike="noStrike">
              <a:solidFill>
                <a:srgbClr val="FFFFFF"/>
              </a:solidFill>
              <a:latin typeface="Arial"/>
              <a:ea typeface="Arial"/>
              <a:cs typeface="Arial"/>
              <a:sym typeface="Arial"/>
            </a:endParaRPr>
          </a:p>
          <a:p>
            <a:pPr indent="-298450" lvl="0" marL="914400" marR="0" rtl="0" algn="l">
              <a:lnSpc>
                <a:spcPct val="200000"/>
              </a:lnSpc>
              <a:spcBef>
                <a:spcPts val="0"/>
              </a:spcBef>
              <a:spcAft>
                <a:spcPts val="0"/>
              </a:spcAft>
              <a:buClr>
                <a:srgbClr val="FFFFFF"/>
              </a:buClr>
              <a:buSzPts val="1100"/>
              <a:buFont typeface="Arial"/>
              <a:buChar char="●"/>
            </a:pPr>
            <a:r>
              <a:rPr b="0" i="0" lang="en-GB" sz="1100" u="none" cap="none" strike="noStrike">
                <a:solidFill>
                  <a:srgbClr val="FFFFFF"/>
                </a:solidFill>
                <a:latin typeface="Arial"/>
                <a:ea typeface="Arial"/>
                <a:cs typeface="Arial"/>
                <a:sym typeface="Arial"/>
              </a:rPr>
              <a:t>Companies</a:t>
            </a:r>
            <a:endParaRPr b="0" i="0" sz="1400" u="none" cap="none" strike="noStrike">
              <a:solidFill>
                <a:srgbClr val="FFFFFF"/>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0"/>
          <p:cNvSpPr txBox="1"/>
          <p:nvPr/>
        </p:nvSpPr>
        <p:spPr>
          <a:xfrm>
            <a:off x="529225" y="542650"/>
            <a:ext cx="45678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100"/>
              <a:buFont typeface="Arial"/>
              <a:buNone/>
            </a:pPr>
            <a:r>
              <a:rPr b="1" i="0" lang="en-GB" sz="3000" u="none" cap="none" strike="noStrike">
                <a:solidFill>
                  <a:srgbClr val="000000"/>
                </a:solidFill>
                <a:latin typeface="Roboto Condensed"/>
                <a:ea typeface="Roboto Condensed"/>
                <a:cs typeface="Roboto Condensed"/>
                <a:sym typeface="Roboto Condensed"/>
              </a:rPr>
              <a:t>Types of Machine Learning</a:t>
            </a:r>
            <a:endParaRPr b="1" i="0" sz="3000" u="none" cap="none" strike="noStrike">
              <a:solidFill>
                <a:srgbClr val="000000"/>
              </a:solidFill>
              <a:latin typeface="Roboto Condensed"/>
              <a:ea typeface="Roboto Condensed"/>
              <a:cs typeface="Roboto Condensed"/>
              <a:sym typeface="Roboto Condensed"/>
            </a:endParaRPr>
          </a:p>
        </p:txBody>
      </p:sp>
      <p:sp>
        <p:nvSpPr>
          <p:cNvPr id="309" name="Google Shape;309;p20"/>
          <p:cNvSpPr txBox="1"/>
          <p:nvPr/>
        </p:nvSpPr>
        <p:spPr>
          <a:xfrm>
            <a:off x="1234825" y="1494300"/>
            <a:ext cx="6491100" cy="3093900"/>
          </a:xfrm>
          <a:prstGeom prst="rect">
            <a:avLst/>
          </a:prstGeom>
          <a:noFill/>
          <a:ln>
            <a:noFill/>
          </a:ln>
        </p:spPr>
        <p:txBody>
          <a:bodyPr anchorCtr="0" anchor="t" bIns="91425" lIns="91425" spcFirstLastPara="1" rIns="91425" wrap="square" tIns="91425">
            <a:spAutoFit/>
          </a:bodyPr>
          <a:lstStyle/>
          <a:p>
            <a:pPr indent="-361950" lvl="0" marL="457200" marR="0" rtl="0" algn="l">
              <a:lnSpc>
                <a:spcPct val="200000"/>
              </a:lnSpc>
              <a:spcBef>
                <a:spcPts val="0"/>
              </a:spcBef>
              <a:spcAft>
                <a:spcPts val="0"/>
              </a:spcAft>
              <a:buClr>
                <a:srgbClr val="000000"/>
              </a:buClr>
              <a:buSzPts val="2100"/>
              <a:buFont typeface="Roboto Condensed Light"/>
              <a:buChar char="●"/>
            </a:pPr>
            <a:r>
              <a:rPr b="0" i="0" lang="en-GB" sz="2100" u="none" cap="none" strike="noStrike">
                <a:solidFill>
                  <a:srgbClr val="000000"/>
                </a:solidFill>
                <a:latin typeface="Roboto Condensed Light"/>
                <a:ea typeface="Roboto Condensed Light"/>
                <a:cs typeface="Roboto Condensed Light"/>
                <a:sym typeface="Roboto Condensed Light"/>
              </a:rPr>
              <a:t>Supervised Learning</a:t>
            </a:r>
            <a:endParaRPr b="0" i="0" sz="2100" u="none" cap="none" strike="noStrike">
              <a:solidFill>
                <a:srgbClr val="000000"/>
              </a:solidFill>
              <a:latin typeface="Roboto Condensed Light"/>
              <a:ea typeface="Roboto Condensed Light"/>
              <a:cs typeface="Roboto Condensed Light"/>
              <a:sym typeface="Roboto Condensed Light"/>
            </a:endParaRPr>
          </a:p>
          <a:p>
            <a:pPr indent="-361950" lvl="0" marL="457200" marR="0" rtl="0" algn="l">
              <a:lnSpc>
                <a:spcPct val="200000"/>
              </a:lnSpc>
              <a:spcBef>
                <a:spcPts val="0"/>
              </a:spcBef>
              <a:spcAft>
                <a:spcPts val="0"/>
              </a:spcAft>
              <a:buClr>
                <a:srgbClr val="000000"/>
              </a:buClr>
              <a:buSzPts val="2100"/>
              <a:buFont typeface="Roboto Condensed Light"/>
              <a:buChar char="●"/>
            </a:pPr>
            <a:r>
              <a:rPr b="0" i="0" lang="en-GB" sz="2100" u="none" cap="none" strike="noStrike">
                <a:solidFill>
                  <a:srgbClr val="000000"/>
                </a:solidFill>
                <a:latin typeface="Roboto Condensed Light"/>
                <a:ea typeface="Roboto Condensed Light"/>
                <a:cs typeface="Roboto Condensed Light"/>
                <a:sym typeface="Roboto Condensed Light"/>
              </a:rPr>
              <a:t>Unsupervised Learning</a:t>
            </a:r>
            <a:endParaRPr b="0" i="0" sz="2100" u="none" cap="none" strike="noStrike">
              <a:solidFill>
                <a:srgbClr val="000000"/>
              </a:solidFill>
              <a:latin typeface="Roboto Condensed Light"/>
              <a:ea typeface="Roboto Condensed Light"/>
              <a:cs typeface="Roboto Condensed Light"/>
              <a:sym typeface="Roboto Condensed Light"/>
            </a:endParaRPr>
          </a:p>
          <a:p>
            <a:pPr indent="-361950" lvl="0" marL="457200" marR="0" rtl="0" algn="l">
              <a:lnSpc>
                <a:spcPct val="200000"/>
              </a:lnSpc>
              <a:spcBef>
                <a:spcPts val="0"/>
              </a:spcBef>
              <a:spcAft>
                <a:spcPts val="0"/>
              </a:spcAft>
              <a:buClr>
                <a:srgbClr val="000000"/>
              </a:buClr>
              <a:buSzPts val="2100"/>
              <a:buFont typeface="Roboto Condensed Light"/>
              <a:buChar char="●"/>
            </a:pPr>
            <a:r>
              <a:rPr b="0" i="0" lang="en-GB" sz="2100" u="none" cap="none" strike="noStrike">
                <a:solidFill>
                  <a:srgbClr val="000000"/>
                </a:solidFill>
                <a:latin typeface="Roboto Condensed Light"/>
                <a:ea typeface="Roboto Condensed Light"/>
                <a:cs typeface="Roboto Condensed Light"/>
                <a:sym typeface="Roboto Condensed Light"/>
              </a:rPr>
              <a:t>Semi Supervised Learning</a:t>
            </a:r>
            <a:endParaRPr b="0" i="0" sz="2100" u="none" cap="none" strike="noStrike">
              <a:solidFill>
                <a:srgbClr val="000000"/>
              </a:solidFill>
              <a:latin typeface="Roboto Condensed Light"/>
              <a:ea typeface="Roboto Condensed Light"/>
              <a:cs typeface="Roboto Condensed Light"/>
              <a:sym typeface="Roboto Condensed Light"/>
            </a:endParaRPr>
          </a:p>
          <a:p>
            <a:pPr indent="-361950" lvl="0" marL="457200" marR="0" rtl="0" algn="l">
              <a:lnSpc>
                <a:spcPct val="200000"/>
              </a:lnSpc>
              <a:spcBef>
                <a:spcPts val="0"/>
              </a:spcBef>
              <a:spcAft>
                <a:spcPts val="0"/>
              </a:spcAft>
              <a:buClr>
                <a:srgbClr val="000000"/>
              </a:buClr>
              <a:buSzPts val="2100"/>
              <a:buFont typeface="Roboto Condensed Light"/>
              <a:buChar char="●"/>
            </a:pPr>
            <a:r>
              <a:rPr b="0" i="0" lang="en-GB" sz="2100" u="none" cap="none" strike="noStrike">
                <a:solidFill>
                  <a:srgbClr val="000000"/>
                </a:solidFill>
                <a:latin typeface="Roboto Condensed Light"/>
                <a:ea typeface="Roboto Condensed Light"/>
                <a:cs typeface="Roboto Condensed Light"/>
                <a:sym typeface="Roboto Condensed Light"/>
              </a:rPr>
              <a:t>Self Supervised Learning</a:t>
            </a:r>
            <a:endParaRPr b="0" i="0" sz="2100" u="none" cap="none" strike="noStrike">
              <a:solidFill>
                <a:srgbClr val="000000"/>
              </a:solidFill>
              <a:latin typeface="Roboto Condensed Light"/>
              <a:ea typeface="Roboto Condensed Light"/>
              <a:cs typeface="Roboto Condensed Light"/>
              <a:sym typeface="Roboto Condensed Light"/>
            </a:endParaRPr>
          </a:p>
          <a:p>
            <a:pPr indent="-361950" lvl="0" marL="457200" marR="0" rtl="0" algn="l">
              <a:lnSpc>
                <a:spcPct val="200000"/>
              </a:lnSpc>
              <a:spcBef>
                <a:spcPts val="0"/>
              </a:spcBef>
              <a:spcAft>
                <a:spcPts val="0"/>
              </a:spcAft>
              <a:buClr>
                <a:srgbClr val="000000"/>
              </a:buClr>
              <a:buSzPts val="2100"/>
              <a:buFont typeface="Roboto Condensed Light"/>
              <a:buChar char="●"/>
            </a:pPr>
            <a:r>
              <a:rPr b="0" i="0" lang="en-GB" sz="2100" u="none" cap="none" strike="noStrike">
                <a:solidFill>
                  <a:srgbClr val="000000"/>
                </a:solidFill>
                <a:latin typeface="Roboto Condensed Light"/>
                <a:ea typeface="Roboto Condensed Light"/>
                <a:cs typeface="Roboto Condensed Light"/>
                <a:sym typeface="Roboto Condensed Light"/>
              </a:rPr>
              <a:t>Reinforcement Learning</a:t>
            </a:r>
            <a:endParaRPr b="0" i="0" sz="2100" u="none" cap="none" strike="noStrike">
              <a:solidFill>
                <a:srgbClr val="000000"/>
              </a:solidFill>
              <a:latin typeface="Roboto Condensed Light"/>
              <a:ea typeface="Roboto Condensed Light"/>
              <a:cs typeface="Roboto Condensed Light"/>
              <a:sym typeface="Roboto Condensed Light"/>
            </a:endParaRPr>
          </a:p>
        </p:txBody>
      </p:sp>
      <p:sp>
        <p:nvSpPr>
          <p:cNvPr id="310" name="Google Shape;310;p20"/>
          <p:cNvSpPr txBox="1"/>
          <p:nvPr/>
        </p:nvSpPr>
        <p:spPr>
          <a:xfrm>
            <a:off x="3342350" y="2603750"/>
            <a:ext cx="2859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311" name="Google Shape;311;p20"/>
          <p:cNvSpPr txBox="1"/>
          <p:nvPr/>
        </p:nvSpPr>
        <p:spPr>
          <a:xfrm>
            <a:off x="5626300" y="3420775"/>
            <a:ext cx="2822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312" name="Google Shape;312;p20"/>
          <p:cNvSpPr txBox="1"/>
          <p:nvPr/>
        </p:nvSpPr>
        <p:spPr>
          <a:xfrm>
            <a:off x="2283950" y="4200650"/>
            <a:ext cx="3333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1"/>
          <p:cNvSpPr txBox="1"/>
          <p:nvPr>
            <p:ph type="ctrTitle"/>
          </p:nvPr>
        </p:nvSpPr>
        <p:spPr>
          <a:xfrm flipH="1">
            <a:off x="1147650" y="3085150"/>
            <a:ext cx="5005500" cy="1022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GB"/>
              <a:t>Supervised Learning</a:t>
            </a:r>
            <a:endParaRPr/>
          </a:p>
        </p:txBody>
      </p:sp>
      <p:sp>
        <p:nvSpPr>
          <p:cNvPr id="318" name="Google Shape;318;p21"/>
          <p:cNvSpPr txBox="1"/>
          <p:nvPr>
            <p:ph idx="2" type="title"/>
          </p:nvPr>
        </p:nvSpPr>
        <p:spPr>
          <a:xfrm flipH="1">
            <a:off x="1147579" y="2323850"/>
            <a:ext cx="2979300" cy="754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600"/>
              <a:buNone/>
            </a:pPr>
            <a:r>
              <a:rPr lang="en-GB"/>
              <a:t>01</a:t>
            </a:r>
            <a:endParaRPr/>
          </a:p>
        </p:txBody>
      </p:sp>
      <p:cxnSp>
        <p:nvCxnSpPr>
          <p:cNvPr id="319" name="Google Shape;319;p21"/>
          <p:cNvCxnSpPr/>
          <p:nvPr/>
        </p:nvCxnSpPr>
        <p:spPr>
          <a:xfrm>
            <a:off x="0" y="4028275"/>
            <a:ext cx="1561500" cy="0"/>
          </a:xfrm>
          <a:prstGeom prst="straightConnector1">
            <a:avLst/>
          </a:prstGeom>
          <a:noFill/>
          <a:ln cap="flat" cmpd="sng" w="9525">
            <a:solidFill>
              <a:srgbClr val="434343"/>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319"/>
                                        </p:tgtEl>
                                        <p:attrNameLst>
                                          <p:attrName>style.visibility</p:attrName>
                                        </p:attrNameLst>
                                      </p:cBhvr>
                                      <p:to>
                                        <p:strVal val="visible"/>
                                      </p:to>
                                    </p:set>
                                    <p:anim calcmode="lin" valueType="num">
                                      <p:cBhvr additive="base">
                                        <p:cTn dur="1000"/>
                                        <p:tgtEl>
                                          <p:spTgt spid="319"/>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18"/>
                                        </p:tgtEl>
                                        <p:attrNameLst>
                                          <p:attrName>style.visibility</p:attrName>
                                        </p:attrNameLst>
                                      </p:cBhvr>
                                      <p:to>
                                        <p:strVal val="visible"/>
                                      </p:to>
                                    </p:set>
                                    <p:animEffect filter="fade" transition="in">
                                      <p:cBhvr>
                                        <p:cTn dur="1000"/>
                                        <p:tgtEl>
                                          <p:spTgt spid="3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2"/>
          <p:cNvSpPr txBox="1"/>
          <p:nvPr>
            <p:ph idx="1" type="subTitle"/>
          </p:nvPr>
        </p:nvSpPr>
        <p:spPr>
          <a:xfrm>
            <a:off x="2047075" y="1737838"/>
            <a:ext cx="4704900" cy="1587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r>
              <a:rPr lang="en-GB" sz="1600"/>
              <a:t>In supervised learning, the training set you feed to the algorithm includes the </a:t>
            </a:r>
            <a:r>
              <a:rPr b="1" lang="en-GB" sz="1600">
                <a:latin typeface="Roboto Condensed"/>
                <a:ea typeface="Roboto Condensed"/>
                <a:cs typeface="Roboto Condensed"/>
                <a:sym typeface="Roboto Condensed"/>
              </a:rPr>
              <a:t>desired solutions, called labels</a:t>
            </a:r>
            <a:endParaRPr b="1" sz="1600">
              <a:latin typeface="Roboto Condensed"/>
              <a:ea typeface="Roboto Condensed"/>
              <a:cs typeface="Roboto Condensed"/>
              <a:sym typeface="Roboto Condensed"/>
            </a:endParaRPr>
          </a:p>
        </p:txBody>
      </p:sp>
      <p:cxnSp>
        <p:nvCxnSpPr>
          <p:cNvPr id="325" name="Google Shape;325;p22"/>
          <p:cNvCxnSpPr/>
          <p:nvPr/>
        </p:nvCxnSpPr>
        <p:spPr>
          <a:xfrm>
            <a:off x="4569600" y="1494500"/>
            <a:ext cx="4574400" cy="0"/>
          </a:xfrm>
          <a:prstGeom prst="straightConnector1">
            <a:avLst/>
          </a:prstGeom>
          <a:noFill/>
          <a:ln cap="flat" cmpd="sng" w="9525">
            <a:solidFill>
              <a:srgbClr val="434343"/>
            </a:solidFill>
            <a:prstDash val="solid"/>
            <a:round/>
            <a:headEnd len="sm" w="sm" type="none"/>
            <a:tailEnd len="sm" w="sm" type="none"/>
          </a:ln>
        </p:spPr>
      </p:cxnSp>
      <p:cxnSp>
        <p:nvCxnSpPr>
          <p:cNvPr id="326" name="Google Shape;326;p22"/>
          <p:cNvCxnSpPr/>
          <p:nvPr/>
        </p:nvCxnSpPr>
        <p:spPr>
          <a:xfrm>
            <a:off x="0" y="3568175"/>
            <a:ext cx="4574400" cy="0"/>
          </a:xfrm>
          <a:prstGeom prst="straightConnector1">
            <a:avLst/>
          </a:prstGeom>
          <a:noFill/>
          <a:ln cap="flat" cmpd="sng" w="9525">
            <a:solidFill>
              <a:srgbClr val="434343"/>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325"/>
                                        </p:tgtEl>
                                        <p:attrNameLst>
                                          <p:attrName>style.visibility</p:attrName>
                                        </p:attrNameLst>
                                      </p:cBhvr>
                                      <p:to>
                                        <p:strVal val="visible"/>
                                      </p:to>
                                    </p:set>
                                    <p:anim calcmode="lin" valueType="num">
                                      <p:cBhvr additive="base">
                                        <p:cTn dur="1000"/>
                                        <p:tgtEl>
                                          <p:spTgt spid="32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26"/>
                                        </p:tgtEl>
                                        <p:attrNameLst>
                                          <p:attrName>style.visibility</p:attrName>
                                        </p:attrNameLst>
                                      </p:cBhvr>
                                      <p:to>
                                        <p:strVal val="visible"/>
                                      </p:to>
                                    </p:set>
                                    <p:anim calcmode="lin" valueType="num">
                                      <p:cBhvr additive="base">
                                        <p:cTn dur="1000"/>
                                        <p:tgtEl>
                                          <p:spTgt spid="32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3"/>
          <p:cNvSpPr/>
          <p:nvPr/>
        </p:nvSpPr>
        <p:spPr>
          <a:xfrm>
            <a:off x="1635937" y="2649263"/>
            <a:ext cx="1486200" cy="9462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23"/>
          <p:cNvSpPr txBox="1"/>
          <p:nvPr/>
        </p:nvSpPr>
        <p:spPr>
          <a:xfrm>
            <a:off x="1663665" y="2926001"/>
            <a:ext cx="1430700" cy="392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FFFFFF"/>
                </a:solidFill>
                <a:latin typeface="Exo 2"/>
                <a:ea typeface="Exo 2"/>
                <a:cs typeface="Exo 2"/>
                <a:sym typeface="Exo 2"/>
              </a:rPr>
              <a:t>Regression</a:t>
            </a:r>
            <a:endParaRPr b="1" i="0" sz="1400" u="none" cap="none" strike="noStrike">
              <a:solidFill>
                <a:srgbClr val="FFFFFF"/>
              </a:solidFill>
              <a:latin typeface="Exo 2"/>
              <a:ea typeface="Exo 2"/>
              <a:cs typeface="Exo 2"/>
              <a:sym typeface="Exo 2"/>
            </a:endParaRPr>
          </a:p>
        </p:txBody>
      </p:sp>
      <p:sp>
        <p:nvSpPr>
          <p:cNvPr id="333" name="Google Shape;333;p23"/>
          <p:cNvSpPr/>
          <p:nvPr/>
        </p:nvSpPr>
        <p:spPr>
          <a:xfrm>
            <a:off x="6021875" y="2649263"/>
            <a:ext cx="1486200" cy="9462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23"/>
          <p:cNvSpPr txBox="1"/>
          <p:nvPr/>
        </p:nvSpPr>
        <p:spPr>
          <a:xfrm>
            <a:off x="6049636" y="2926001"/>
            <a:ext cx="1430700" cy="39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chemeClr val="lt1"/>
                </a:solidFill>
                <a:latin typeface="Exo 2"/>
                <a:ea typeface="Exo 2"/>
                <a:cs typeface="Exo 2"/>
                <a:sym typeface="Exo 2"/>
              </a:rPr>
              <a:t>classification</a:t>
            </a:r>
            <a:endParaRPr b="1" i="0" sz="1400" u="none" cap="none" strike="noStrike">
              <a:solidFill>
                <a:srgbClr val="FFFFFF"/>
              </a:solidFill>
              <a:latin typeface="Exo 2"/>
              <a:ea typeface="Exo 2"/>
              <a:cs typeface="Exo 2"/>
              <a:sym typeface="Exo 2"/>
            </a:endParaRPr>
          </a:p>
        </p:txBody>
      </p:sp>
      <p:sp>
        <p:nvSpPr>
          <p:cNvPr id="335" name="Google Shape;335;p23"/>
          <p:cNvSpPr/>
          <p:nvPr/>
        </p:nvSpPr>
        <p:spPr>
          <a:xfrm>
            <a:off x="3054975" y="1548038"/>
            <a:ext cx="3055500" cy="833700"/>
          </a:xfrm>
          <a:prstGeom prst="snip2DiagRect">
            <a:avLst>
              <a:gd fmla="val 0" name="adj1"/>
              <a:gd fmla="val 16667"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6" name="Google Shape;336;p23"/>
          <p:cNvCxnSpPr/>
          <p:nvPr/>
        </p:nvCxnSpPr>
        <p:spPr>
          <a:xfrm rot="5400000">
            <a:off x="2383825" y="1978163"/>
            <a:ext cx="611100" cy="584700"/>
          </a:xfrm>
          <a:prstGeom prst="bentConnector3">
            <a:avLst>
              <a:gd fmla="val -691" name="adj1"/>
            </a:avLst>
          </a:prstGeom>
          <a:noFill/>
          <a:ln cap="flat" cmpd="sng" w="9525">
            <a:solidFill>
              <a:srgbClr val="595959"/>
            </a:solidFill>
            <a:prstDash val="solid"/>
            <a:round/>
            <a:headEnd len="sm" w="sm" type="none"/>
            <a:tailEnd len="sm" w="sm" type="none"/>
          </a:ln>
        </p:spPr>
      </p:cxnSp>
      <p:cxnSp>
        <p:nvCxnSpPr>
          <p:cNvPr id="337" name="Google Shape;337;p23"/>
          <p:cNvCxnSpPr/>
          <p:nvPr/>
        </p:nvCxnSpPr>
        <p:spPr>
          <a:xfrm>
            <a:off x="6187175" y="2015963"/>
            <a:ext cx="577800" cy="560100"/>
          </a:xfrm>
          <a:prstGeom prst="bentConnector3">
            <a:avLst>
              <a:gd fmla="val 99749" name="adj1"/>
            </a:avLst>
          </a:prstGeom>
          <a:noFill/>
          <a:ln cap="flat" cmpd="sng" w="9525">
            <a:solidFill>
              <a:srgbClr val="595959"/>
            </a:solidFill>
            <a:prstDash val="solid"/>
            <a:round/>
            <a:headEnd len="sm" w="sm" type="none"/>
            <a:tailEnd len="sm" w="sm" type="none"/>
          </a:ln>
        </p:spPr>
      </p:cxnSp>
      <p:sp>
        <p:nvSpPr>
          <p:cNvPr id="338" name="Google Shape;338;p23"/>
          <p:cNvSpPr txBox="1"/>
          <p:nvPr/>
        </p:nvSpPr>
        <p:spPr>
          <a:xfrm>
            <a:off x="3809767" y="1768528"/>
            <a:ext cx="1430700" cy="392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434343"/>
                </a:solidFill>
                <a:latin typeface="Exo 2"/>
                <a:ea typeface="Exo 2"/>
                <a:cs typeface="Exo 2"/>
                <a:sym typeface="Exo 2"/>
              </a:rPr>
              <a:t>Supervised</a:t>
            </a:r>
            <a:endParaRPr b="1" i="0" sz="1400" u="none" cap="none" strike="noStrike">
              <a:solidFill>
                <a:srgbClr val="434343"/>
              </a:solidFill>
              <a:latin typeface="Exo 2"/>
              <a:ea typeface="Exo 2"/>
              <a:cs typeface="Exo 2"/>
              <a:sym typeface="Exo 2"/>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4"/>
          <p:cNvSpPr txBox="1"/>
          <p:nvPr/>
        </p:nvSpPr>
        <p:spPr>
          <a:xfrm>
            <a:off x="692650" y="1047900"/>
            <a:ext cx="74784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i="0" lang="en-GB" sz="1700" u="none" cap="none" strike="noStrike">
                <a:solidFill>
                  <a:srgbClr val="000000"/>
                </a:solidFill>
                <a:latin typeface="Roboto Condensed"/>
                <a:ea typeface="Roboto Condensed"/>
                <a:cs typeface="Roboto Condensed"/>
                <a:sym typeface="Roboto Condensed"/>
              </a:rPr>
              <a:t>Some of the most important supervised learning algorithms</a:t>
            </a:r>
            <a:endParaRPr b="1" i="0" sz="1700" u="none" cap="none" strike="noStrike">
              <a:solidFill>
                <a:srgbClr val="000000"/>
              </a:solidFill>
              <a:latin typeface="Roboto Condensed"/>
              <a:ea typeface="Roboto Condensed"/>
              <a:cs typeface="Roboto Condensed"/>
              <a:sym typeface="Roboto Condensed"/>
            </a:endParaRPr>
          </a:p>
        </p:txBody>
      </p:sp>
      <p:sp>
        <p:nvSpPr>
          <p:cNvPr id="344" name="Google Shape;344;p24"/>
          <p:cNvSpPr txBox="1"/>
          <p:nvPr/>
        </p:nvSpPr>
        <p:spPr>
          <a:xfrm>
            <a:off x="692650" y="1494300"/>
            <a:ext cx="6491100" cy="28938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20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k-Nearest Neighbors</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20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Linear Regression</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20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Logistic Regression</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20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Support Vector Machines (SVMs)</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20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Decision Trees and Random Forests</a:t>
            </a:r>
            <a:endParaRPr b="0" i="0" sz="1600" u="none" cap="none" strike="noStrike">
              <a:solidFill>
                <a:srgbClr val="000000"/>
              </a:solidFill>
              <a:latin typeface="Roboto Condensed Light"/>
              <a:ea typeface="Roboto Condensed Light"/>
              <a:cs typeface="Roboto Condensed Light"/>
              <a:sym typeface="Roboto Condensed Light"/>
            </a:endParaRPr>
          </a:p>
          <a:p>
            <a:pPr indent="-330200" lvl="0" marL="457200" marR="0" rtl="0" algn="l">
              <a:lnSpc>
                <a:spcPct val="200000"/>
              </a:lnSpc>
              <a:spcBef>
                <a:spcPts val="0"/>
              </a:spcBef>
              <a:spcAft>
                <a:spcPts val="0"/>
              </a:spcAft>
              <a:buClr>
                <a:srgbClr val="000000"/>
              </a:buClr>
              <a:buSzPts val="1600"/>
              <a:buFont typeface="Roboto Condensed Light"/>
              <a:buChar char="●"/>
            </a:pPr>
            <a:r>
              <a:rPr b="0" i="0" lang="en-GB" sz="1600" u="none" cap="none" strike="noStrike">
                <a:solidFill>
                  <a:srgbClr val="000000"/>
                </a:solidFill>
                <a:latin typeface="Roboto Condensed Light"/>
                <a:ea typeface="Roboto Condensed Light"/>
                <a:cs typeface="Roboto Condensed Light"/>
                <a:sym typeface="Roboto Condensed Light"/>
              </a:rPr>
              <a:t>Neural networks</a:t>
            </a:r>
            <a:endParaRPr b="0" i="0" sz="13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5"/>
          <p:cNvSpPr txBox="1"/>
          <p:nvPr>
            <p:ph type="ctrTitle"/>
          </p:nvPr>
        </p:nvSpPr>
        <p:spPr>
          <a:xfrm flipH="1">
            <a:off x="2747779" y="2635675"/>
            <a:ext cx="5195700" cy="1921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GB"/>
              <a:t>Unsupervised learning</a:t>
            </a:r>
            <a:endParaRPr/>
          </a:p>
        </p:txBody>
      </p:sp>
      <p:sp>
        <p:nvSpPr>
          <p:cNvPr id="350" name="Google Shape;350;p25"/>
          <p:cNvSpPr txBox="1"/>
          <p:nvPr>
            <p:ph idx="2" type="title"/>
          </p:nvPr>
        </p:nvSpPr>
        <p:spPr>
          <a:xfrm flipH="1">
            <a:off x="4964179" y="2323850"/>
            <a:ext cx="2979300" cy="754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9600"/>
              <a:buNone/>
            </a:pPr>
            <a:r>
              <a:rPr lang="en-GB"/>
              <a:t>02</a:t>
            </a:r>
            <a:endParaRPr/>
          </a:p>
        </p:txBody>
      </p:sp>
      <p:cxnSp>
        <p:nvCxnSpPr>
          <p:cNvPr id="351" name="Google Shape;351;p25"/>
          <p:cNvCxnSpPr/>
          <p:nvPr/>
        </p:nvCxnSpPr>
        <p:spPr>
          <a:xfrm>
            <a:off x="7578325" y="4028400"/>
            <a:ext cx="1565700" cy="0"/>
          </a:xfrm>
          <a:prstGeom prst="straightConnector1">
            <a:avLst/>
          </a:prstGeom>
          <a:noFill/>
          <a:ln cap="flat" cmpd="sng" w="9525">
            <a:solidFill>
              <a:srgbClr val="434343"/>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351"/>
                                        </p:tgtEl>
                                        <p:attrNameLst>
                                          <p:attrName>style.visibility</p:attrName>
                                        </p:attrNameLst>
                                      </p:cBhvr>
                                      <p:to>
                                        <p:strVal val="visible"/>
                                      </p:to>
                                    </p:set>
                                    <p:anim calcmode="lin" valueType="num">
                                      <p:cBhvr additive="base">
                                        <p:cTn dur="1000"/>
                                        <p:tgtEl>
                                          <p:spTgt spid="351"/>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50"/>
                                        </p:tgtEl>
                                        <p:attrNameLst>
                                          <p:attrName>style.visibility</p:attrName>
                                        </p:attrNameLst>
                                      </p:cBhvr>
                                      <p:to>
                                        <p:strVal val="visible"/>
                                      </p:to>
                                    </p:set>
                                    <p:animEffect filter="fade" transition="in">
                                      <p:cBhvr>
                                        <p:cTn dur="700"/>
                                        <p:tgtEl>
                                          <p:spTgt spid="3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6"/>
          <p:cNvSpPr txBox="1"/>
          <p:nvPr/>
        </p:nvSpPr>
        <p:spPr>
          <a:xfrm>
            <a:off x="692650" y="1047900"/>
            <a:ext cx="74784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i="0" lang="en-GB" sz="1700" u="none" cap="none" strike="noStrike">
                <a:solidFill>
                  <a:srgbClr val="000000"/>
                </a:solidFill>
                <a:latin typeface="Roboto Condensed"/>
                <a:ea typeface="Roboto Condensed"/>
                <a:cs typeface="Roboto Condensed"/>
                <a:sym typeface="Roboto Condensed"/>
              </a:rPr>
              <a:t>Some of the most important unsupervised learning algorithms</a:t>
            </a:r>
            <a:endParaRPr b="1" i="0" sz="1700" u="none" cap="none" strike="noStrike">
              <a:solidFill>
                <a:srgbClr val="000000"/>
              </a:solidFill>
              <a:latin typeface="Roboto Condensed"/>
              <a:ea typeface="Roboto Condensed"/>
              <a:cs typeface="Roboto Condensed"/>
              <a:sym typeface="Roboto Condensed"/>
            </a:endParaRPr>
          </a:p>
        </p:txBody>
      </p:sp>
      <p:sp>
        <p:nvSpPr>
          <p:cNvPr id="357" name="Google Shape;357;p26"/>
          <p:cNvSpPr txBox="1"/>
          <p:nvPr/>
        </p:nvSpPr>
        <p:spPr>
          <a:xfrm>
            <a:off x="1202625" y="1494300"/>
            <a:ext cx="5001300" cy="3521700"/>
          </a:xfrm>
          <a:prstGeom prst="rect">
            <a:avLst/>
          </a:prstGeom>
          <a:noFill/>
          <a:ln>
            <a:noFill/>
          </a:ln>
        </p:spPr>
        <p:txBody>
          <a:bodyPr anchorCtr="0" anchor="t" bIns="91425" lIns="91425" spcFirstLastPara="1" rIns="91425" wrap="square" tIns="91425">
            <a:noAutofit/>
          </a:bodyPr>
          <a:lstStyle/>
          <a:p>
            <a:pPr indent="-323850" lvl="0" marL="457200" marR="0" rtl="0" algn="l">
              <a:lnSpc>
                <a:spcPct val="100000"/>
              </a:lnSpc>
              <a:spcBef>
                <a:spcPts val="0"/>
              </a:spcBef>
              <a:spcAft>
                <a:spcPts val="0"/>
              </a:spcAft>
              <a:buClr>
                <a:srgbClr val="000000"/>
              </a:buClr>
              <a:buSzPts val="1500"/>
              <a:buFont typeface="Roboto Condensed Light"/>
              <a:buChar char="●"/>
            </a:pPr>
            <a:r>
              <a:rPr b="0" i="0" lang="en-GB" sz="1500" u="none" cap="none" strike="noStrike">
                <a:solidFill>
                  <a:srgbClr val="000000"/>
                </a:solidFill>
                <a:latin typeface="Roboto Condensed Light"/>
                <a:ea typeface="Roboto Condensed Light"/>
                <a:cs typeface="Roboto Condensed Light"/>
                <a:sym typeface="Roboto Condensed Light"/>
              </a:rPr>
              <a:t>Clustering</a:t>
            </a:r>
            <a:endParaRPr b="0" i="0" sz="1500" u="none" cap="none" strike="noStrike">
              <a:solidFill>
                <a:srgbClr val="000000"/>
              </a:solidFill>
              <a:latin typeface="Roboto Condensed Light"/>
              <a:ea typeface="Roboto Condensed Light"/>
              <a:cs typeface="Roboto Condensed Light"/>
              <a:sym typeface="Roboto Condensed Light"/>
            </a:endParaRPr>
          </a:p>
          <a:p>
            <a:pPr indent="-323850" lvl="1" marL="914400" marR="0" rtl="0" algn="l">
              <a:lnSpc>
                <a:spcPct val="100000"/>
              </a:lnSpc>
              <a:spcBef>
                <a:spcPts val="0"/>
              </a:spcBef>
              <a:spcAft>
                <a:spcPts val="0"/>
              </a:spcAft>
              <a:buClr>
                <a:srgbClr val="000000"/>
              </a:buClr>
              <a:buSzPts val="1500"/>
              <a:buFont typeface="Roboto Condensed Light"/>
              <a:buChar char="○"/>
            </a:pPr>
            <a:r>
              <a:rPr b="0" i="0" lang="en-GB" sz="1500" u="none" cap="none" strike="noStrike">
                <a:solidFill>
                  <a:srgbClr val="000000"/>
                </a:solidFill>
                <a:latin typeface="Roboto Condensed Light"/>
                <a:ea typeface="Roboto Condensed Light"/>
                <a:cs typeface="Roboto Condensed Light"/>
                <a:sym typeface="Roboto Condensed Light"/>
              </a:rPr>
              <a:t>K-Means</a:t>
            </a:r>
            <a:endParaRPr b="0" i="0" sz="1500" u="none" cap="none" strike="noStrike">
              <a:solidFill>
                <a:srgbClr val="000000"/>
              </a:solidFill>
              <a:latin typeface="Roboto Condensed Light"/>
              <a:ea typeface="Roboto Condensed Light"/>
              <a:cs typeface="Roboto Condensed Light"/>
              <a:sym typeface="Roboto Condensed Light"/>
            </a:endParaRPr>
          </a:p>
          <a:p>
            <a:pPr indent="-323850" lvl="1" marL="914400" marR="0" rtl="0" algn="l">
              <a:lnSpc>
                <a:spcPct val="100000"/>
              </a:lnSpc>
              <a:spcBef>
                <a:spcPts val="0"/>
              </a:spcBef>
              <a:spcAft>
                <a:spcPts val="0"/>
              </a:spcAft>
              <a:buClr>
                <a:srgbClr val="000000"/>
              </a:buClr>
              <a:buSzPts val="1500"/>
              <a:buFont typeface="Roboto Condensed Light"/>
              <a:buChar char="○"/>
            </a:pPr>
            <a:r>
              <a:rPr b="0" i="0" lang="en-GB" sz="1500" u="none" cap="none" strike="noStrike">
                <a:solidFill>
                  <a:srgbClr val="000000"/>
                </a:solidFill>
                <a:latin typeface="Roboto Condensed Light"/>
                <a:ea typeface="Roboto Condensed Light"/>
                <a:cs typeface="Roboto Condensed Light"/>
                <a:sym typeface="Roboto Condensed Light"/>
              </a:rPr>
              <a:t>DBSCAN</a:t>
            </a:r>
            <a:endParaRPr b="0" i="0" sz="1500" u="none" cap="none" strike="noStrike">
              <a:solidFill>
                <a:srgbClr val="000000"/>
              </a:solidFill>
              <a:latin typeface="Roboto Condensed Light"/>
              <a:ea typeface="Roboto Condensed Light"/>
              <a:cs typeface="Roboto Condensed Light"/>
              <a:sym typeface="Roboto Condensed Light"/>
            </a:endParaRPr>
          </a:p>
          <a:p>
            <a:pPr indent="-323850" lvl="1" marL="914400" marR="0" rtl="0" algn="l">
              <a:lnSpc>
                <a:spcPct val="100000"/>
              </a:lnSpc>
              <a:spcBef>
                <a:spcPts val="0"/>
              </a:spcBef>
              <a:spcAft>
                <a:spcPts val="0"/>
              </a:spcAft>
              <a:buClr>
                <a:srgbClr val="000000"/>
              </a:buClr>
              <a:buSzPts val="1500"/>
              <a:buFont typeface="Roboto Condensed Light"/>
              <a:buChar char="○"/>
            </a:pPr>
            <a:r>
              <a:rPr b="0" i="0" lang="en-GB" sz="1500" u="none" cap="none" strike="noStrike">
                <a:solidFill>
                  <a:srgbClr val="000000"/>
                </a:solidFill>
                <a:latin typeface="Roboto Condensed Light"/>
                <a:ea typeface="Roboto Condensed Light"/>
                <a:cs typeface="Roboto Condensed Light"/>
                <a:sym typeface="Roboto Condensed Light"/>
              </a:rPr>
              <a:t>Hierarchical Cluster Analysis (HCA)</a:t>
            </a:r>
            <a:endParaRPr b="0" i="0" sz="1500" u="none" cap="none" strike="noStrike">
              <a:solidFill>
                <a:srgbClr val="000000"/>
              </a:solidFill>
              <a:latin typeface="Roboto Condensed Light"/>
              <a:ea typeface="Roboto Condensed Light"/>
              <a:cs typeface="Roboto Condensed Light"/>
              <a:sym typeface="Roboto Condensed Light"/>
            </a:endParaRPr>
          </a:p>
          <a:p>
            <a:pPr indent="0" lvl="0" marL="91440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chemeClr val="dk1"/>
              </a:buClr>
              <a:buSzPts val="1400"/>
              <a:buFont typeface="Roboto Condensed Light"/>
              <a:buChar char="●"/>
            </a:pPr>
            <a:r>
              <a:rPr b="0" i="0" lang="en-GB" sz="1400" u="none" cap="none" strike="noStrike">
                <a:solidFill>
                  <a:schemeClr val="dk1"/>
                </a:solidFill>
                <a:latin typeface="Roboto Condensed Light"/>
                <a:ea typeface="Roboto Condensed Light"/>
                <a:cs typeface="Roboto Condensed Light"/>
                <a:sym typeface="Roboto Condensed Light"/>
              </a:rPr>
              <a:t>Anomaly detection and novelty detection</a:t>
            </a:r>
            <a:endParaRPr b="0" i="0" sz="1400" u="none" cap="none" strike="noStrike">
              <a:solidFill>
                <a:schemeClr val="dk1"/>
              </a:solidFill>
              <a:latin typeface="Roboto Condensed Light"/>
              <a:ea typeface="Roboto Condensed Light"/>
              <a:cs typeface="Roboto Condensed Light"/>
              <a:sym typeface="Roboto Condensed Light"/>
            </a:endParaRPr>
          </a:p>
          <a:p>
            <a:pPr indent="-317500" lvl="1" marL="914400" marR="0" rtl="0" algn="l">
              <a:lnSpc>
                <a:spcPct val="100000"/>
              </a:lnSpc>
              <a:spcBef>
                <a:spcPts val="0"/>
              </a:spcBef>
              <a:spcAft>
                <a:spcPts val="0"/>
              </a:spcAft>
              <a:buClr>
                <a:schemeClr val="dk1"/>
              </a:buClr>
              <a:buSzPts val="1400"/>
              <a:buFont typeface="Roboto Condensed Light"/>
              <a:buChar char="○"/>
            </a:pPr>
            <a:r>
              <a:rPr b="0" i="0" lang="en-GB" sz="1400" u="none" cap="none" strike="noStrike">
                <a:solidFill>
                  <a:schemeClr val="dk1"/>
                </a:solidFill>
                <a:latin typeface="Roboto Condensed Light"/>
                <a:ea typeface="Roboto Condensed Light"/>
                <a:cs typeface="Roboto Condensed Light"/>
                <a:sym typeface="Roboto Condensed Light"/>
              </a:rPr>
              <a:t>One-class SVM</a:t>
            </a:r>
            <a:endParaRPr b="0" i="0" sz="1400" u="none" cap="none" strike="noStrike">
              <a:solidFill>
                <a:schemeClr val="dk1"/>
              </a:solidFill>
              <a:latin typeface="Roboto Condensed Light"/>
              <a:ea typeface="Roboto Condensed Light"/>
              <a:cs typeface="Roboto Condensed Light"/>
              <a:sym typeface="Roboto Condensed Light"/>
            </a:endParaRPr>
          </a:p>
          <a:p>
            <a:pPr indent="-317500" lvl="1" marL="914400" marR="0" rtl="0" algn="l">
              <a:lnSpc>
                <a:spcPct val="100000"/>
              </a:lnSpc>
              <a:spcBef>
                <a:spcPts val="0"/>
              </a:spcBef>
              <a:spcAft>
                <a:spcPts val="0"/>
              </a:spcAft>
              <a:buClr>
                <a:schemeClr val="dk1"/>
              </a:buClr>
              <a:buSzPts val="1400"/>
              <a:buFont typeface="Roboto Condensed Light"/>
              <a:buChar char="○"/>
            </a:pPr>
            <a:r>
              <a:rPr b="0" i="0" lang="en-GB" sz="1400" u="none" cap="none" strike="noStrike">
                <a:solidFill>
                  <a:schemeClr val="dk1"/>
                </a:solidFill>
                <a:latin typeface="Roboto Condensed Light"/>
                <a:ea typeface="Roboto Condensed Light"/>
                <a:cs typeface="Roboto Condensed Light"/>
                <a:sym typeface="Roboto Condensed Light"/>
              </a:rPr>
              <a:t>Isolation Forest</a:t>
            </a:r>
            <a:endParaRPr b="0" i="0" sz="1400" u="none" cap="none" strike="noStrike">
              <a:solidFill>
                <a:schemeClr val="dk1"/>
              </a:solidFill>
              <a:latin typeface="Roboto Condensed Light"/>
              <a:ea typeface="Roboto Condensed Light"/>
              <a:cs typeface="Roboto Condensed Light"/>
              <a:sym typeface="Roboto Condensed Light"/>
            </a:endParaRPr>
          </a:p>
          <a:p>
            <a:pPr indent="0" lvl="0" marL="9144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chemeClr val="dk1"/>
              </a:buClr>
              <a:buSzPts val="1400"/>
              <a:buFont typeface="Roboto Condensed Light"/>
              <a:buChar char="●"/>
            </a:pPr>
            <a:r>
              <a:rPr b="0" i="0" lang="en-GB" sz="1400" u="none" cap="none" strike="noStrike">
                <a:solidFill>
                  <a:schemeClr val="dk1"/>
                </a:solidFill>
                <a:latin typeface="Roboto Condensed Light"/>
                <a:ea typeface="Roboto Condensed Light"/>
                <a:cs typeface="Roboto Condensed Light"/>
                <a:sym typeface="Roboto Condensed Light"/>
              </a:rPr>
              <a:t>Visualization and dimensionality reduction</a:t>
            </a:r>
            <a:endParaRPr b="0" i="0" sz="1400" u="none" cap="none" strike="noStrike">
              <a:solidFill>
                <a:schemeClr val="dk1"/>
              </a:solidFill>
              <a:latin typeface="Roboto Condensed Light"/>
              <a:ea typeface="Roboto Condensed Light"/>
              <a:cs typeface="Roboto Condensed Light"/>
              <a:sym typeface="Roboto Condensed Light"/>
            </a:endParaRPr>
          </a:p>
          <a:p>
            <a:pPr indent="-317500" lvl="1" marL="914400" marR="0" rtl="0" algn="l">
              <a:lnSpc>
                <a:spcPct val="100000"/>
              </a:lnSpc>
              <a:spcBef>
                <a:spcPts val="0"/>
              </a:spcBef>
              <a:spcAft>
                <a:spcPts val="0"/>
              </a:spcAft>
              <a:buClr>
                <a:schemeClr val="dk1"/>
              </a:buClr>
              <a:buSzPts val="1400"/>
              <a:buFont typeface="Roboto Condensed Light"/>
              <a:buChar char="○"/>
            </a:pPr>
            <a:r>
              <a:rPr b="0" i="0" lang="en-GB" sz="1400" u="none" cap="none" strike="noStrike">
                <a:solidFill>
                  <a:schemeClr val="dk1"/>
                </a:solidFill>
                <a:latin typeface="Roboto Condensed Light"/>
                <a:ea typeface="Roboto Condensed Light"/>
                <a:cs typeface="Roboto Condensed Light"/>
                <a:sym typeface="Roboto Condensed Light"/>
              </a:rPr>
              <a:t>Principal Component Analysis (PCA)</a:t>
            </a:r>
            <a:endParaRPr b="0" i="0" sz="1400" u="none" cap="none" strike="noStrike">
              <a:solidFill>
                <a:schemeClr val="dk1"/>
              </a:solidFill>
              <a:latin typeface="Roboto Condensed Light"/>
              <a:ea typeface="Roboto Condensed Light"/>
              <a:cs typeface="Roboto Condensed Light"/>
              <a:sym typeface="Roboto Condensed Light"/>
            </a:endParaRPr>
          </a:p>
          <a:p>
            <a:pPr indent="-317500" lvl="1" marL="914400" marR="0" rtl="0" algn="l">
              <a:lnSpc>
                <a:spcPct val="100000"/>
              </a:lnSpc>
              <a:spcBef>
                <a:spcPts val="0"/>
              </a:spcBef>
              <a:spcAft>
                <a:spcPts val="0"/>
              </a:spcAft>
              <a:buClr>
                <a:schemeClr val="dk1"/>
              </a:buClr>
              <a:buSzPts val="1400"/>
              <a:buFont typeface="Roboto Condensed Light"/>
              <a:buChar char="○"/>
            </a:pPr>
            <a:r>
              <a:rPr b="0" i="0" lang="en-GB" sz="1400" u="none" cap="none" strike="noStrike">
                <a:solidFill>
                  <a:schemeClr val="dk1"/>
                </a:solidFill>
                <a:latin typeface="Roboto Condensed Light"/>
                <a:ea typeface="Roboto Condensed Light"/>
                <a:cs typeface="Roboto Condensed Light"/>
                <a:sym typeface="Roboto Condensed Light"/>
              </a:rPr>
              <a:t>Kernel PCA</a:t>
            </a:r>
            <a:endParaRPr b="0" i="0" sz="1400" u="none" cap="none" strike="noStrike">
              <a:solidFill>
                <a:schemeClr val="dk1"/>
              </a:solidFill>
              <a:latin typeface="Roboto Condensed Light"/>
              <a:ea typeface="Roboto Condensed Light"/>
              <a:cs typeface="Roboto Condensed Light"/>
              <a:sym typeface="Roboto Condensed Light"/>
            </a:endParaRPr>
          </a:p>
          <a:p>
            <a:pPr indent="-317500" lvl="1" marL="914400" marR="0" rtl="0" algn="l">
              <a:lnSpc>
                <a:spcPct val="100000"/>
              </a:lnSpc>
              <a:spcBef>
                <a:spcPts val="0"/>
              </a:spcBef>
              <a:spcAft>
                <a:spcPts val="0"/>
              </a:spcAft>
              <a:buClr>
                <a:schemeClr val="dk1"/>
              </a:buClr>
              <a:buSzPts val="1400"/>
              <a:buFont typeface="Roboto Condensed Light"/>
              <a:buChar char="○"/>
            </a:pPr>
            <a:r>
              <a:rPr b="0" i="0" lang="en-GB" sz="1400" u="none" cap="none" strike="noStrike">
                <a:solidFill>
                  <a:schemeClr val="dk1"/>
                </a:solidFill>
                <a:latin typeface="Roboto Condensed Light"/>
                <a:ea typeface="Roboto Condensed Light"/>
                <a:cs typeface="Roboto Condensed Light"/>
                <a:sym typeface="Roboto Condensed Light"/>
              </a:rPr>
              <a:t>Locally Linear Embedding (LLE)</a:t>
            </a:r>
            <a:endParaRPr b="0" i="0" sz="1400" u="none" cap="none" strike="noStrike">
              <a:solidFill>
                <a:schemeClr val="dk1"/>
              </a:solidFill>
              <a:latin typeface="Roboto Condensed Light"/>
              <a:ea typeface="Roboto Condensed Light"/>
              <a:cs typeface="Roboto Condensed Light"/>
              <a:sym typeface="Roboto Condensed Light"/>
            </a:endParaRPr>
          </a:p>
          <a:p>
            <a:pPr indent="-317500" lvl="1" marL="914400" marR="0" rtl="0" algn="l">
              <a:lnSpc>
                <a:spcPct val="100000"/>
              </a:lnSpc>
              <a:spcBef>
                <a:spcPts val="0"/>
              </a:spcBef>
              <a:spcAft>
                <a:spcPts val="0"/>
              </a:spcAft>
              <a:buClr>
                <a:schemeClr val="dk1"/>
              </a:buClr>
              <a:buSzPts val="1400"/>
              <a:buFont typeface="Roboto Condensed Light"/>
              <a:buChar char="○"/>
            </a:pPr>
            <a:r>
              <a:rPr b="0" i="0" lang="en-GB" sz="1400" u="none" cap="none" strike="noStrike">
                <a:solidFill>
                  <a:schemeClr val="dk1"/>
                </a:solidFill>
                <a:latin typeface="Roboto Condensed Light"/>
                <a:ea typeface="Roboto Condensed Light"/>
                <a:cs typeface="Roboto Condensed Light"/>
                <a:sym typeface="Roboto Condensed Light"/>
              </a:rPr>
              <a:t>t-Distributed Stochastic Neighbor Embedding (t-SNE)</a:t>
            </a:r>
            <a:endParaRPr b="0" i="0" sz="1400" u="none" cap="none" strike="noStrike">
              <a:solidFill>
                <a:schemeClr val="dk1"/>
              </a:solidFill>
              <a:latin typeface="Roboto Condensed Light"/>
              <a:ea typeface="Roboto Condensed Light"/>
              <a:cs typeface="Roboto Condensed Light"/>
              <a:sym typeface="Roboto Condensed Light"/>
            </a:endParaRPr>
          </a:p>
        </p:txBody>
      </p:sp>
      <p:sp>
        <p:nvSpPr>
          <p:cNvPr id="358" name="Google Shape;358;p26"/>
          <p:cNvSpPr txBox="1"/>
          <p:nvPr/>
        </p:nvSpPr>
        <p:spPr>
          <a:xfrm>
            <a:off x="6923925" y="318250"/>
            <a:ext cx="2124600" cy="400200"/>
          </a:xfrm>
          <a:prstGeom prst="rect">
            <a:avLst/>
          </a:prstGeom>
          <a:noFill/>
          <a:ln>
            <a:noFill/>
          </a:ln>
        </p:spPr>
        <p:txBody>
          <a:bodyPr anchorCtr="0" anchor="t" bIns="91425" lIns="91425" spcFirstLastPara="1" rIns="91425" wrap="square" tIns="91425">
            <a:spAutoFit/>
          </a:bodyPr>
          <a:lstStyle/>
          <a:p>
            <a:pPr indent="-311150" lvl="0" marL="457200" marR="0" rtl="0" algn="l">
              <a:lnSpc>
                <a:spcPct val="200000"/>
              </a:lnSpc>
              <a:spcBef>
                <a:spcPts val="0"/>
              </a:spcBef>
              <a:spcAft>
                <a:spcPts val="0"/>
              </a:spcAft>
              <a:buClr>
                <a:schemeClr val="dk1"/>
              </a:buClr>
              <a:buSzPts val="1300"/>
              <a:buFont typeface="Roboto Condensed Light"/>
              <a:buChar char="●"/>
            </a:pPr>
            <a:r>
              <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27"/>
          <p:cNvSpPr txBox="1"/>
          <p:nvPr>
            <p:ph type="ctrTitle"/>
          </p:nvPr>
        </p:nvSpPr>
        <p:spPr>
          <a:xfrm flipH="1">
            <a:off x="394900" y="3085150"/>
            <a:ext cx="6234300" cy="1022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GB"/>
              <a:t>Semi Supervised learning</a:t>
            </a:r>
            <a:endParaRPr/>
          </a:p>
        </p:txBody>
      </p:sp>
      <p:sp>
        <p:nvSpPr>
          <p:cNvPr id="364" name="Google Shape;364;p27"/>
          <p:cNvSpPr txBox="1"/>
          <p:nvPr>
            <p:ph idx="2" type="title"/>
          </p:nvPr>
        </p:nvSpPr>
        <p:spPr>
          <a:xfrm flipH="1">
            <a:off x="1147579" y="2323850"/>
            <a:ext cx="2979300" cy="754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600"/>
              <a:buNone/>
            </a:pPr>
            <a:r>
              <a:rPr lang="en-GB"/>
              <a:t>03</a:t>
            </a:r>
            <a:endParaRPr/>
          </a:p>
        </p:txBody>
      </p:sp>
      <p:cxnSp>
        <p:nvCxnSpPr>
          <p:cNvPr id="365" name="Google Shape;365;p27"/>
          <p:cNvCxnSpPr/>
          <p:nvPr/>
        </p:nvCxnSpPr>
        <p:spPr>
          <a:xfrm>
            <a:off x="0" y="4028275"/>
            <a:ext cx="1561500" cy="0"/>
          </a:xfrm>
          <a:prstGeom prst="straightConnector1">
            <a:avLst/>
          </a:prstGeom>
          <a:noFill/>
          <a:ln cap="flat" cmpd="sng" w="9525">
            <a:solidFill>
              <a:srgbClr val="434343"/>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365"/>
                                        </p:tgtEl>
                                        <p:attrNameLst>
                                          <p:attrName>style.visibility</p:attrName>
                                        </p:attrNameLst>
                                      </p:cBhvr>
                                      <p:to>
                                        <p:strVal val="visible"/>
                                      </p:to>
                                    </p:set>
                                    <p:anim calcmode="lin" valueType="num">
                                      <p:cBhvr additive="base">
                                        <p:cTn dur="1000"/>
                                        <p:tgtEl>
                                          <p:spTgt spid="365"/>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28"/>
          <p:cNvSpPr txBox="1"/>
          <p:nvPr>
            <p:ph type="ctrTitle"/>
          </p:nvPr>
        </p:nvSpPr>
        <p:spPr>
          <a:xfrm flipH="1">
            <a:off x="2747674" y="2635675"/>
            <a:ext cx="6251100" cy="1921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GB"/>
              <a:t>Self Supervised learning</a:t>
            </a:r>
            <a:endParaRPr/>
          </a:p>
        </p:txBody>
      </p:sp>
      <p:sp>
        <p:nvSpPr>
          <p:cNvPr id="371" name="Google Shape;371;p28"/>
          <p:cNvSpPr txBox="1"/>
          <p:nvPr>
            <p:ph idx="2" type="title"/>
          </p:nvPr>
        </p:nvSpPr>
        <p:spPr>
          <a:xfrm flipH="1">
            <a:off x="4964179" y="2323850"/>
            <a:ext cx="2979300" cy="754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9600"/>
              <a:buNone/>
            </a:pPr>
            <a:r>
              <a:rPr lang="en-GB"/>
              <a:t>04</a:t>
            </a:r>
            <a:endParaRPr/>
          </a:p>
        </p:txBody>
      </p:sp>
      <p:cxnSp>
        <p:nvCxnSpPr>
          <p:cNvPr id="372" name="Google Shape;372;p28"/>
          <p:cNvCxnSpPr/>
          <p:nvPr/>
        </p:nvCxnSpPr>
        <p:spPr>
          <a:xfrm>
            <a:off x="7578325" y="4028400"/>
            <a:ext cx="1565700" cy="0"/>
          </a:xfrm>
          <a:prstGeom prst="straightConnector1">
            <a:avLst/>
          </a:prstGeom>
          <a:noFill/>
          <a:ln cap="flat" cmpd="sng" w="9525">
            <a:solidFill>
              <a:srgbClr val="434343"/>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372"/>
                                        </p:tgtEl>
                                        <p:attrNameLst>
                                          <p:attrName>style.visibility</p:attrName>
                                        </p:attrNameLst>
                                      </p:cBhvr>
                                      <p:to>
                                        <p:strVal val="visible"/>
                                      </p:to>
                                    </p:set>
                                    <p:anim calcmode="lin" valueType="num">
                                      <p:cBhvr additive="base">
                                        <p:cTn dur="1000"/>
                                        <p:tgtEl>
                                          <p:spTgt spid="37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71"/>
                                        </p:tgtEl>
                                        <p:attrNameLst>
                                          <p:attrName>style.visibility</p:attrName>
                                        </p:attrNameLst>
                                      </p:cBhvr>
                                      <p:to>
                                        <p:strVal val="visible"/>
                                      </p:to>
                                    </p:set>
                                    <p:animEffect filter="fade" transition="in">
                                      <p:cBhvr>
                                        <p:cTn dur="700"/>
                                        <p:tgtEl>
                                          <p:spTgt spid="3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6" name="Shape 376"/>
        <p:cNvGrpSpPr/>
        <p:nvPr/>
      </p:nvGrpSpPr>
      <p:grpSpPr>
        <a:xfrm>
          <a:off x="0" y="0"/>
          <a:ext cx="0" cy="0"/>
          <a:chOff x="0" y="0"/>
          <a:chExt cx="0" cy="0"/>
        </a:xfrm>
      </p:grpSpPr>
      <p:pic>
        <p:nvPicPr>
          <p:cNvPr id="377" name="Google Shape;377;p29"/>
          <p:cNvPicPr preferRelativeResize="0"/>
          <p:nvPr/>
        </p:nvPicPr>
        <p:blipFill rotWithShape="1">
          <a:blip r:embed="rId3">
            <a:alphaModFix/>
          </a:blip>
          <a:srcRect b="0" l="0" r="0" t="0"/>
          <a:stretch/>
        </p:blipFill>
        <p:spPr>
          <a:xfrm>
            <a:off x="1202725" y="875203"/>
            <a:ext cx="6738550" cy="3393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1" name="Shape 181"/>
        <p:cNvGrpSpPr/>
        <p:nvPr/>
      </p:nvGrpSpPr>
      <p:grpSpPr>
        <a:xfrm>
          <a:off x="0" y="0"/>
          <a:ext cx="0" cy="0"/>
          <a:chOff x="0" y="0"/>
          <a:chExt cx="0" cy="0"/>
        </a:xfrm>
      </p:grpSpPr>
      <p:sp>
        <p:nvSpPr>
          <p:cNvPr id="182" name="Google Shape;182;p3"/>
          <p:cNvSpPr txBox="1"/>
          <p:nvPr>
            <p:ph type="ctrTitle"/>
          </p:nvPr>
        </p:nvSpPr>
        <p:spPr>
          <a:xfrm>
            <a:off x="266150" y="412000"/>
            <a:ext cx="4404000" cy="2590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lang="en-GB">
                <a:latin typeface="Rajdhani"/>
                <a:ea typeface="Rajdhani"/>
                <a:cs typeface="Rajdhani"/>
                <a:sym typeface="Rajdhani"/>
              </a:rPr>
              <a:t>What is</a:t>
            </a:r>
            <a:endParaRPr>
              <a:latin typeface="Rajdhani"/>
              <a:ea typeface="Rajdhani"/>
              <a:cs typeface="Rajdhani"/>
              <a:sym typeface="Rajdhani"/>
            </a:endParaRPr>
          </a:p>
          <a:p>
            <a:pPr indent="0" lvl="0" marL="0" rtl="0" algn="l">
              <a:lnSpc>
                <a:spcPct val="100000"/>
              </a:lnSpc>
              <a:spcBef>
                <a:spcPts val="0"/>
              </a:spcBef>
              <a:spcAft>
                <a:spcPts val="0"/>
              </a:spcAft>
              <a:buSzPts val="5200"/>
              <a:buNone/>
            </a:pPr>
            <a:r>
              <a:rPr lang="en-GB">
                <a:latin typeface="Rajdhani"/>
                <a:ea typeface="Rajdhani"/>
                <a:cs typeface="Rajdhani"/>
                <a:sym typeface="Rajdhani"/>
              </a:rPr>
              <a:t>AI?</a:t>
            </a:r>
            <a:endParaRPr>
              <a:latin typeface="Rajdhani"/>
              <a:ea typeface="Rajdhani"/>
              <a:cs typeface="Rajdhani"/>
              <a:sym typeface="Rajdhani"/>
            </a:endParaRPr>
          </a:p>
        </p:txBody>
      </p:sp>
      <p:sp>
        <p:nvSpPr>
          <p:cNvPr id="183" name="Google Shape;183;p3"/>
          <p:cNvSpPr txBox="1"/>
          <p:nvPr>
            <p:ph idx="1" type="subTitle"/>
          </p:nvPr>
        </p:nvSpPr>
        <p:spPr>
          <a:xfrm>
            <a:off x="266150" y="3002500"/>
            <a:ext cx="4060200" cy="1743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sz="1650">
                <a:solidFill>
                  <a:srgbClr val="F2F2F2"/>
                </a:solidFill>
                <a:latin typeface="Comfortaa"/>
                <a:ea typeface="Comfortaa"/>
                <a:cs typeface="Comfortaa"/>
                <a:sym typeface="Comfortaa"/>
              </a:rPr>
              <a:t>Artificial intelligence (AI) is a wide-ranging branch of computer science concerned with building smart machines capable of performing tasks that typically require human intelligence.</a:t>
            </a:r>
            <a:r>
              <a:rPr lang="en-GB" sz="1650">
                <a:solidFill>
                  <a:srgbClr val="000000"/>
                </a:solidFill>
                <a:highlight>
                  <a:srgbClr val="FFFFFF"/>
                </a:highlight>
                <a:latin typeface="Montserrat"/>
                <a:ea typeface="Montserrat"/>
                <a:cs typeface="Montserrat"/>
                <a:sym typeface="Montserrat"/>
              </a:rPr>
              <a:t> </a:t>
            </a:r>
            <a:endParaRPr sz="2000">
              <a:latin typeface="Fira Sans Condensed Light"/>
              <a:ea typeface="Fira Sans Condensed Light"/>
              <a:cs typeface="Fira Sans Condensed Light"/>
              <a:sym typeface="Fira Sans Condensed Light"/>
            </a:endParaRPr>
          </a:p>
        </p:txBody>
      </p:sp>
      <p:pic>
        <p:nvPicPr>
          <p:cNvPr id="184" name="Google Shape;184;p3"/>
          <p:cNvPicPr preferRelativeResize="0"/>
          <p:nvPr/>
        </p:nvPicPr>
        <p:blipFill rotWithShape="1">
          <a:blip r:embed="rId4">
            <a:alphaModFix/>
          </a:blip>
          <a:srcRect b="5495" l="6664" r="6219" t="4858"/>
          <a:stretch/>
        </p:blipFill>
        <p:spPr>
          <a:xfrm>
            <a:off x="4046050" y="411988"/>
            <a:ext cx="4197350" cy="431953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0"/>
          <p:cNvSpPr txBox="1"/>
          <p:nvPr>
            <p:ph type="ctrTitle"/>
          </p:nvPr>
        </p:nvSpPr>
        <p:spPr>
          <a:xfrm flipH="1">
            <a:off x="3244152" y="1355650"/>
            <a:ext cx="6432900" cy="1921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GB"/>
              <a:t>Reinforcement learning</a:t>
            </a:r>
            <a:endParaRPr/>
          </a:p>
        </p:txBody>
      </p:sp>
      <p:sp>
        <p:nvSpPr>
          <p:cNvPr id="383" name="Google Shape;383;p30"/>
          <p:cNvSpPr txBox="1"/>
          <p:nvPr>
            <p:ph idx="2" type="title"/>
          </p:nvPr>
        </p:nvSpPr>
        <p:spPr>
          <a:xfrm flipH="1">
            <a:off x="4970943" y="1035213"/>
            <a:ext cx="2979300" cy="754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9600"/>
              <a:buNone/>
            </a:pPr>
            <a:r>
              <a:rPr lang="en-GB"/>
              <a:t>05</a:t>
            </a:r>
            <a:endParaRPr/>
          </a:p>
        </p:txBody>
      </p:sp>
      <p:cxnSp>
        <p:nvCxnSpPr>
          <p:cNvPr id="384" name="Google Shape;384;p30"/>
          <p:cNvCxnSpPr/>
          <p:nvPr/>
        </p:nvCxnSpPr>
        <p:spPr>
          <a:xfrm>
            <a:off x="7626825" y="2744700"/>
            <a:ext cx="1560600" cy="0"/>
          </a:xfrm>
          <a:prstGeom prst="straightConnector1">
            <a:avLst/>
          </a:prstGeom>
          <a:noFill/>
          <a:ln cap="flat" cmpd="sng" w="9525">
            <a:solidFill>
              <a:srgbClr val="434343"/>
            </a:solidFill>
            <a:prstDash val="solid"/>
            <a:round/>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384"/>
                                        </p:tgtEl>
                                        <p:attrNameLst>
                                          <p:attrName>style.visibility</p:attrName>
                                        </p:attrNameLst>
                                      </p:cBhvr>
                                      <p:to>
                                        <p:strVal val="visible"/>
                                      </p:to>
                                    </p:set>
                                    <p:anim calcmode="lin" valueType="num">
                                      <p:cBhvr additive="base">
                                        <p:cTn dur="1000"/>
                                        <p:tgtEl>
                                          <p:spTgt spid="38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800"/>
                                        <p:tgtEl>
                                          <p:spTgt spid="3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8" name="Shape 388"/>
        <p:cNvGrpSpPr/>
        <p:nvPr/>
      </p:nvGrpSpPr>
      <p:grpSpPr>
        <a:xfrm>
          <a:off x="0" y="0"/>
          <a:ext cx="0" cy="0"/>
          <a:chOff x="0" y="0"/>
          <a:chExt cx="0" cy="0"/>
        </a:xfrm>
      </p:grpSpPr>
      <p:pic>
        <p:nvPicPr>
          <p:cNvPr id="389" name="Google Shape;389;p31"/>
          <p:cNvPicPr preferRelativeResize="0"/>
          <p:nvPr/>
        </p:nvPicPr>
        <p:blipFill rotWithShape="1">
          <a:blip r:embed="rId3">
            <a:alphaModFix/>
          </a:blip>
          <a:srcRect b="0" l="0" r="0" t="0"/>
          <a:stretch/>
        </p:blipFill>
        <p:spPr>
          <a:xfrm>
            <a:off x="1794288" y="17200"/>
            <a:ext cx="5555432" cy="51090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2"/>
          <p:cNvSpPr txBox="1"/>
          <p:nvPr>
            <p:ph type="ctrTitle"/>
          </p:nvPr>
        </p:nvSpPr>
        <p:spPr>
          <a:xfrm>
            <a:off x="1964850" y="653900"/>
            <a:ext cx="5214300" cy="541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GB">
                <a:solidFill>
                  <a:schemeClr val="hlink"/>
                </a:solidFill>
              </a:rPr>
              <a:t>Batch and Online Learning</a:t>
            </a:r>
            <a:endParaRPr>
              <a:solidFill>
                <a:schemeClr val="hlink"/>
              </a:solidFill>
            </a:endParaRPr>
          </a:p>
          <a:p>
            <a:pPr indent="0" lvl="0" marL="0" rtl="0" algn="ctr">
              <a:lnSpc>
                <a:spcPct val="100000"/>
              </a:lnSpc>
              <a:spcBef>
                <a:spcPts val="0"/>
              </a:spcBef>
              <a:spcAft>
                <a:spcPts val="0"/>
              </a:spcAft>
              <a:buSzPts val="2400"/>
              <a:buNone/>
            </a:pPr>
            <a:r>
              <a:t/>
            </a:r>
            <a:endParaRPr/>
          </a:p>
        </p:txBody>
      </p:sp>
      <p:sp>
        <p:nvSpPr>
          <p:cNvPr id="395" name="Google Shape;395;p32"/>
          <p:cNvSpPr txBox="1"/>
          <p:nvPr/>
        </p:nvSpPr>
        <p:spPr>
          <a:xfrm>
            <a:off x="1514700" y="1281850"/>
            <a:ext cx="61146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Roboto Condensed Light"/>
                <a:ea typeface="Roboto Condensed Light"/>
                <a:cs typeface="Roboto Condensed Light"/>
                <a:sym typeface="Roboto Condensed Light"/>
              </a:rPr>
              <a:t>Another criterion used to classify Machine Learning systems is whether or not the system can learn incrementally from a stream of incoming data.</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396" name="Google Shape;396;p32"/>
          <p:cNvSpPr txBox="1"/>
          <p:nvPr/>
        </p:nvSpPr>
        <p:spPr>
          <a:xfrm>
            <a:off x="103200" y="2293125"/>
            <a:ext cx="4489800" cy="3417000"/>
          </a:xfrm>
          <a:prstGeom prst="rect">
            <a:avLst/>
          </a:prstGeom>
          <a:noFill/>
          <a:ln>
            <a:noFill/>
          </a:ln>
        </p:spPr>
        <p:txBody>
          <a:bodyPr anchorCtr="0" anchor="t" bIns="91425" lIns="91425" spcFirstLastPara="1" rIns="91425" wrap="square" tIns="91425">
            <a:spAutoFit/>
          </a:bodyPr>
          <a:lstStyle/>
          <a:p>
            <a:pPr indent="0" lvl="0" marL="0" marR="0" rtl="0" algn="l">
              <a:lnSpc>
                <a:spcPct val="200000"/>
              </a:lnSpc>
              <a:spcBef>
                <a:spcPts val="0"/>
              </a:spcBef>
              <a:spcAft>
                <a:spcPts val="0"/>
              </a:spcAft>
              <a:buClr>
                <a:srgbClr val="000000"/>
              </a:buClr>
              <a:buSzPts val="1400"/>
              <a:buFont typeface="Arial"/>
              <a:buNone/>
            </a:pPr>
            <a:r>
              <a:rPr b="1" i="0" lang="en-GB" sz="1400" u="none" cap="none" strike="noStrike">
                <a:solidFill>
                  <a:schemeClr val="dk1"/>
                </a:solidFill>
                <a:latin typeface="Roboto Condensed"/>
                <a:ea typeface="Roboto Condensed"/>
                <a:cs typeface="Roboto Condensed"/>
                <a:sym typeface="Roboto Condensed"/>
              </a:rPr>
              <a:t>Batch learning</a:t>
            </a:r>
            <a:endParaRPr b="1" i="0" sz="1400" u="none" cap="none" strike="noStrike">
              <a:solidFill>
                <a:schemeClr val="dk1"/>
              </a:solidFill>
              <a:latin typeface="Roboto Condensed"/>
              <a:ea typeface="Roboto Condensed"/>
              <a:cs typeface="Roboto Condensed"/>
              <a:sym typeface="Roboto Condensed"/>
            </a:endParaRPr>
          </a:p>
          <a:p>
            <a:pPr indent="0" lvl="0" marL="0" marR="0" rtl="0" algn="l">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Roboto Condensed Light"/>
                <a:ea typeface="Roboto Condensed Light"/>
                <a:cs typeface="Roboto Condensed Light"/>
                <a:sym typeface="Roboto Condensed Light"/>
              </a:rPr>
              <a:t>In batch learning, the system is incapable of learning incrementally: it must be </a:t>
            </a:r>
            <a:r>
              <a:rPr b="1" i="0" lang="en-GB" sz="1400" u="none" cap="none" strike="noStrike">
                <a:solidFill>
                  <a:schemeClr val="dk1"/>
                </a:solidFill>
                <a:latin typeface="Roboto Condensed"/>
                <a:ea typeface="Roboto Condensed"/>
                <a:cs typeface="Roboto Condensed"/>
                <a:sym typeface="Roboto Condensed"/>
              </a:rPr>
              <a:t>trained using all the available data. </a:t>
            </a:r>
            <a:r>
              <a:rPr b="0" i="0" lang="en-GB" sz="1400" u="none" cap="none" strike="noStrike">
                <a:solidFill>
                  <a:schemeClr val="dk1"/>
                </a:solidFill>
                <a:latin typeface="Roboto Condensed Light"/>
                <a:ea typeface="Roboto Condensed Light"/>
                <a:cs typeface="Roboto Condensed Light"/>
                <a:sym typeface="Roboto Condensed Light"/>
              </a:rPr>
              <a:t>This will generally </a:t>
            </a:r>
            <a:r>
              <a:rPr b="1" i="0" lang="en-GB" sz="1400" u="none" cap="none" strike="noStrike">
                <a:solidFill>
                  <a:schemeClr val="dk1"/>
                </a:solidFill>
                <a:latin typeface="Roboto Condensed"/>
                <a:ea typeface="Roboto Condensed"/>
                <a:cs typeface="Roboto Condensed"/>
                <a:sym typeface="Roboto Condensed"/>
              </a:rPr>
              <a:t>take a lot of time</a:t>
            </a:r>
            <a:r>
              <a:rPr b="0" i="0" lang="en-GB" sz="1400" u="none" cap="none" strike="noStrike">
                <a:solidFill>
                  <a:schemeClr val="dk1"/>
                </a:solidFill>
                <a:latin typeface="Roboto Condensed Light"/>
                <a:ea typeface="Roboto Condensed Light"/>
                <a:cs typeface="Roboto Condensed Light"/>
                <a:sym typeface="Roboto Condensed Light"/>
              </a:rPr>
              <a:t> and </a:t>
            </a:r>
            <a:r>
              <a:rPr b="1" i="0" lang="en-GB" sz="1400" u="none" cap="none" strike="noStrike">
                <a:solidFill>
                  <a:schemeClr val="dk1"/>
                </a:solidFill>
                <a:latin typeface="Roboto Condensed"/>
                <a:ea typeface="Roboto Condensed"/>
                <a:cs typeface="Roboto Condensed"/>
                <a:sym typeface="Roboto Condensed"/>
              </a:rPr>
              <a:t>computing resources,</a:t>
            </a:r>
            <a:r>
              <a:rPr b="0" i="0" lang="en-GB" sz="1400" u="none" cap="none" strike="noStrike">
                <a:solidFill>
                  <a:schemeClr val="dk1"/>
                </a:solidFill>
                <a:latin typeface="Roboto Condensed Light"/>
                <a:ea typeface="Roboto Condensed Light"/>
                <a:cs typeface="Roboto Condensed Light"/>
                <a:sym typeface="Roboto Condensed Light"/>
              </a:rPr>
              <a:t> so it is typically done offline. First the system is trained, and then it is launched into production and runs without learning anymore; it just applies what it has learned. This is called </a:t>
            </a:r>
            <a:r>
              <a:rPr b="1" i="0" lang="en-GB" sz="1400" u="none" cap="none" strike="noStrike">
                <a:solidFill>
                  <a:schemeClr val="dk1"/>
                </a:solidFill>
                <a:latin typeface="Roboto Condensed"/>
                <a:ea typeface="Roboto Condensed"/>
                <a:cs typeface="Roboto Condensed"/>
                <a:sym typeface="Roboto Condensed"/>
              </a:rPr>
              <a:t>offline learning.</a:t>
            </a:r>
            <a:endParaRPr b="1" i="0" sz="1400" u="none" cap="none" strike="noStrike">
              <a:solidFill>
                <a:schemeClr val="dk1"/>
              </a:solidFill>
              <a:latin typeface="Roboto Condensed"/>
              <a:ea typeface="Roboto Condensed"/>
              <a:cs typeface="Roboto Condensed"/>
              <a:sym typeface="Roboto Condense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397" name="Google Shape;397;p32"/>
          <p:cNvSpPr txBox="1"/>
          <p:nvPr/>
        </p:nvSpPr>
        <p:spPr>
          <a:xfrm>
            <a:off x="4714400" y="2293125"/>
            <a:ext cx="4489800" cy="2124000"/>
          </a:xfrm>
          <a:prstGeom prst="rect">
            <a:avLst/>
          </a:prstGeom>
          <a:noFill/>
          <a:ln>
            <a:noFill/>
          </a:ln>
        </p:spPr>
        <p:txBody>
          <a:bodyPr anchorCtr="0" anchor="t" bIns="91425" lIns="91425" spcFirstLastPara="1" rIns="91425" wrap="square" tIns="91425">
            <a:spAutoFit/>
          </a:bodyPr>
          <a:lstStyle/>
          <a:p>
            <a:pPr indent="0" lvl="0" marL="0" marR="0" rtl="0" algn="l">
              <a:lnSpc>
                <a:spcPct val="200000"/>
              </a:lnSpc>
              <a:spcBef>
                <a:spcPts val="0"/>
              </a:spcBef>
              <a:spcAft>
                <a:spcPts val="0"/>
              </a:spcAft>
              <a:buClr>
                <a:srgbClr val="000000"/>
              </a:buClr>
              <a:buSzPts val="1400"/>
              <a:buFont typeface="Arial"/>
              <a:buNone/>
            </a:pPr>
            <a:r>
              <a:rPr b="1" i="0" lang="en-GB" sz="1400" u="none" cap="none" strike="noStrike">
                <a:solidFill>
                  <a:schemeClr val="dk1"/>
                </a:solidFill>
                <a:latin typeface="Roboto Condensed"/>
                <a:ea typeface="Roboto Condensed"/>
                <a:cs typeface="Roboto Condensed"/>
                <a:sym typeface="Roboto Condensed"/>
              </a:rPr>
              <a:t>Online learning</a:t>
            </a:r>
            <a:endParaRPr b="1" i="0" sz="1400" u="none" cap="none" strike="noStrike">
              <a:solidFill>
                <a:schemeClr val="dk1"/>
              </a:solidFill>
              <a:latin typeface="Roboto Condensed"/>
              <a:ea typeface="Roboto Condensed"/>
              <a:cs typeface="Roboto Condensed"/>
              <a:sym typeface="Roboto Condensed"/>
            </a:endParaRPr>
          </a:p>
          <a:p>
            <a:pPr indent="0" lvl="0" marL="0" marR="0" rtl="0" algn="l">
              <a:lnSpc>
                <a:spcPct val="150000"/>
              </a:lnSpc>
              <a:spcBef>
                <a:spcPts val="0"/>
              </a:spcBef>
              <a:spcAft>
                <a:spcPts val="0"/>
              </a:spcAft>
              <a:buClr>
                <a:srgbClr val="000000"/>
              </a:buClr>
              <a:buSzPts val="1400"/>
              <a:buFont typeface="Arial"/>
              <a:buNone/>
            </a:pPr>
            <a:r>
              <a:rPr b="0" i="0" lang="en-GB" sz="1400" u="none" cap="none" strike="noStrike">
                <a:solidFill>
                  <a:schemeClr val="dk1"/>
                </a:solidFill>
                <a:latin typeface="Roboto Condensed Light"/>
                <a:ea typeface="Roboto Condensed Light"/>
                <a:cs typeface="Roboto Condensed Light"/>
                <a:sym typeface="Roboto Condensed Light"/>
              </a:rPr>
              <a:t>In online learning, you train the system incrementally by feeding it data instances sequentially, either </a:t>
            </a:r>
            <a:r>
              <a:rPr b="1" i="0" lang="en-GB" sz="1400" u="none" cap="none" strike="noStrike">
                <a:solidFill>
                  <a:schemeClr val="dk1"/>
                </a:solidFill>
                <a:latin typeface="Roboto Condensed"/>
                <a:ea typeface="Roboto Condensed"/>
                <a:cs typeface="Roboto Condensed"/>
                <a:sym typeface="Roboto Condensed"/>
              </a:rPr>
              <a:t>individually</a:t>
            </a:r>
            <a:r>
              <a:rPr b="0" i="0" lang="en-GB" sz="1400" u="none" cap="none" strike="noStrike">
                <a:solidFill>
                  <a:schemeClr val="dk1"/>
                </a:solidFill>
                <a:latin typeface="Roboto Condensed Light"/>
                <a:ea typeface="Roboto Condensed Light"/>
                <a:cs typeface="Roboto Condensed Light"/>
                <a:sym typeface="Roboto Condensed Light"/>
              </a:rPr>
              <a:t> or in small groups called </a:t>
            </a:r>
            <a:r>
              <a:rPr b="1" i="0" lang="en-GB" sz="1400" u="none" cap="none" strike="noStrike">
                <a:solidFill>
                  <a:schemeClr val="dk1"/>
                </a:solidFill>
                <a:latin typeface="Roboto Condensed"/>
                <a:ea typeface="Roboto Condensed"/>
                <a:cs typeface="Roboto Condensed"/>
                <a:sym typeface="Roboto Condensed"/>
              </a:rPr>
              <a:t>mini-batches</a:t>
            </a:r>
            <a:r>
              <a:rPr b="0" i="0" lang="en-GB" sz="1400" u="none" cap="none" strike="noStrike">
                <a:solidFill>
                  <a:schemeClr val="dk1"/>
                </a:solidFill>
                <a:latin typeface="Roboto Condensed Light"/>
                <a:ea typeface="Roboto Condensed Light"/>
                <a:cs typeface="Roboto Condensed Light"/>
                <a:sym typeface="Roboto Condensed Light"/>
              </a:rPr>
              <a:t>. Each learning step is </a:t>
            </a:r>
            <a:r>
              <a:rPr b="1" i="0" lang="en-GB" sz="1400" u="none" cap="none" strike="noStrike">
                <a:solidFill>
                  <a:schemeClr val="dk1"/>
                </a:solidFill>
                <a:latin typeface="Roboto Condensed"/>
                <a:ea typeface="Roboto Condensed"/>
                <a:cs typeface="Roboto Condensed"/>
                <a:sym typeface="Roboto Condensed"/>
              </a:rPr>
              <a:t>fast and cheap</a:t>
            </a:r>
            <a:r>
              <a:rPr b="0" i="0" lang="en-GB" sz="1400" u="none" cap="none" strike="noStrike">
                <a:solidFill>
                  <a:schemeClr val="dk1"/>
                </a:solidFill>
                <a:latin typeface="Roboto Condensed Light"/>
                <a:ea typeface="Roboto Condensed Light"/>
                <a:cs typeface="Roboto Condensed Light"/>
                <a:sym typeface="Roboto Condensed Light"/>
              </a:rPr>
              <a:t>, so the system can learn about new data on the fly, as it arrives</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3"/>
          <p:cNvSpPr txBox="1"/>
          <p:nvPr/>
        </p:nvSpPr>
        <p:spPr>
          <a:xfrm>
            <a:off x="799925" y="630650"/>
            <a:ext cx="37587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i="0" lang="en-GB" sz="1800" u="none" cap="none" strike="noStrike">
                <a:solidFill>
                  <a:srgbClr val="000000"/>
                </a:solidFill>
                <a:latin typeface="Roboto Condensed"/>
                <a:ea typeface="Roboto Condensed"/>
                <a:cs typeface="Roboto Condensed"/>
                <a:sym typeface="Roboto Condensed"/>
              </a:rPr>
              <a:t>Main Challenges of Machine Learning</a:t>
            </a:r>
            <a:endParaRPr b="1" i="0" sz="1800" u="none" cap="none" strike="noStrike">
              <a:solidFill>
                <a:srgbClr val="000000"/>
              </a:solidFill>
              <a:latin typeface="Roboto Condensed"/>
              <a:ea typeface="Roboto Condensed"/>
              <a:cs typeface="Roboto Condensed"/>
              <a:sym typeface="Roboto Condensed"/>
            </a:endParaRPr>
          </a:p>
        </p:txBody>
      </p:sp>
      <p:sp>
        <p:nvSpPr>
          <p:cNvPr id="403" name="Google Shape;403;p33"/>
          <p:cNvSpPr txBox="1"/>
          <p:nvPr/>
        </p:nvSpPr>
        <p:spPr>
          <a:xfrm>
            <a:off x="954725" y="1378800"/>
            <a:ext cx="3603900" cy="2385900"/>
          </a:xfrm>
          <a:prstGeom prst="rect">
            <a:avLst/>
          </a:prstGeom>
          <a:noFill/>
          <a:ln>
            <a:noFill/>
          </a:ln>
        </p:spPr>
        <p:txBody>
          <a:bodyPr anchorCtr="0" anchor="t" bIns="91425" lIns="91425" spcFirstLastPara="1" rIns="91425" wrap="square" tIns="91425">
            <a:spAutoFit/>
          </a:bodyPr>
          <a:lstStyle/>
          <a:p>
            <a:pPr indent="-311150" lvl="0" marL="457200" marR="0" rtl="0" algn="l">
              <a:lnSpc>
                <a:spcPct val="200000"/>
              </a:lnSpc>
              <a:spcBef>
                <a:spcPts val="0"/>
              </a:spcBef>
              <a:spcAft>
                <a:spcPts val="0"/>
              </a:spcAft>
              <a:buClr>
                <a:schemeClr val="dk1"/>
              </a:buClr>
              <a:buSzPts val="1300"/>
              <a:buFont typeface="Arial"/>
              <a:buChar char="●"/>
            </a:pPr>
            <a:r>
              <a:rPr b="0" i="0" lang="en-GB" sz="1300" u="none" cap="none" strike="noStrike">
                <a:solidFill>
                  <a:schemeClr val="dk1"/>
                </a:solidFill>
                <a:latin typeface="Arial"/>
                <a:ea typeface="Arial"/>
                <a:cs typeface="Arial"/>
                <a:sym typeface="Arial"/>
              </a:rPr>
              <a:t>Insufficient Quantity of Training Data</a:t>
            </a:r>
            <a:endParaRPr b="0" i="0" sz="1300" u="none" cap="none" strike="noStrike">
              <a:solidFill>
                <a:schemeClr val="dk1"/>
              </a:solidFill>
              <a:latin typeface="Arial"/>
              <a:ea typeface="Arial"/>
              <a:cs typeface="Arial"/>
              <a:sym typeface="Arial"/>
            </a:endParaRPr>
          </a:p>
          <a:p>
            <a:pPr indent="-311150" lvl="0" marL="457200" marR="0" rtl="0" algn="l">
              <a:lnSpc>
                <a:spcPct val="200000"/>
              </a:lnSpc>
              <a:spcBef>
                <a:spcPts val="0"/>
              </a:spcBef>
              <a:spcAft>
                <a:spcPts val="0"/>
              </a:spcAft>
              <a:buClr>
                <a:schemeClr val="dk1"/>
              </a:buClr>
              <a:buSzPts val="1300"/>
              <a:buFont typeface="Arial"/>
              <a:buChar char="●"/>
            </a:pPr>
            <a:r>
              <a:rPr b="0" i="0" lang="en-GB" sz="1300" u="none" cap="none" strike="noStrike">
                <a:solidFill>
                  <a:schemeClr val="dk1"/>
                </a:solidFill>
                <a:latin typeface="Arial"/>
                <a:ea typeface="Arial"/>
                <a:cs typeface="Arial"/>
                <a:sym typeface="Arial"/>
              </a:rPr>
              <a:t>Nonrepresentative Training Data</a:t>
            </a:r>
            <a:endParaRPr b="0" i="0" sz="1300" u="none" cap="none" strike="noStrike">
              <a:solidFill>
                <a:schemeClr val="dk1"/>
              </a:solidFill>
              <a:latin typeface="Arial"/>
              <a:ea typeface="Arial"/>
              <a:cs typeface="Arial"/>
              <a:sym typeface="Arial"/>
            </a:endParaRPr>
          </a:p>
          <a:p>
            <a:pPr indent="-311150" lvl="0" marL="457200" marR="0" rtl="0" algn="l">
              <a:lnSpc>
                <a:spcPct val="200000"/>
              </a:lnSpc>
              <a:spcBef>
                <a:spcPts val="0"/>
              </a:spcBef>
              <a:spcAft>
                <a:spcPts val="0"/>
              </a:spcAft>
              <a:buClr>
                <a:schemeClr val="dk1"/>
              </a:buClr>
              <a:buSzPts val="1300"/>
              <a:buFont typeface="Arial"/>
              <a:buChar char="●"/>
            </a:pPr>
            <a:r>
              <a:rPr b="0" i="0" lang="en-GB" sz="1300" u="none" cap="none" strike="noStrike">
                <a:solidFill>
                  <a:schemeClr val="dk1"/>
                </a:solidFill>
                <a:latin typeface="Arial"/>
                <a:ea typeface="Arial"/>
                <a:cs typeface="Arial"/>
                <a:sym typeface="Arial"/>
              </a:rPr>
              <a:t>Poor-Quality Data</a:t>
            </a:r>
            <a:endParaRPr b="0" i="0" sz="1300" u="none" cap="none" strike="noStrike">
              <a:solidFill>
                <a:schemeClr val="dk1"/>
              </a:solidFill>
              <a:latin typeface="Arial"/>
              <a:ea typeface="Arial"/>
              <a:cs typeface="Arial"/>
              <a:sym typeface="Arial"/>
            </a:endParaRPr>
          </a:p>
          <a:p>
            <a:pPr indent="-311150" lvl="0" marL="457200" marR="0" rtl="0" algn="l">
              <a:lnSpc>
                <a:spcPct val="200000"/>
              </a:lnSpc>
              <a:spcBef>
                <a:spcPts val="0"/>
              </a:spcBef>
              <a:spcAft>
                <a:spcPts val="0"/>
              </a:spcAft>
              <a:buClr>
                <a:schemeClr val="dk1"/>
              </a:buClr>
              <a:buSzPts val="1300"/>
              <a:buFont typeface="Arial"/>
              <a:buChar char="●"/>
            </a:pPr>
            <a:r>
              <a:rPr b="0" i="0" lang="en-GB" sz="1300" u="none" cap="none" strike="noStrike">
                <a:solidFill>
                  <a:schemeClr val="dk1"/>
                </a:solidFill>
                <a:latin typeface="Arial"/>
                <a:ea typeface="Arial"/>
                <a:cs typeface="Arial"/>
                <a:sym typeface="Arial"/>
              </a:rPr>
              <a:t>Irrelevant Features</a:t>
            </a:r>
            <a:endParaRPr b="0" i="0" sz="1300" u="none" cap="none" strike="noStrike">
              <a:solidFill>
                <a:schemeClr val="dk1"/>
              </a:solidFill>
              <a:latin typeface="Arial"/>
              <a:ea typeface="Arial"/>
              <a:cs typeface="Arial"/>
              <a:sym typeface="Arial"/>
            </a:endParaRPr>
          </a:p>
          <a:p>
            <a:pPr indent="-311150" lvl="0" marL="457200" marR="0" rtl="0" algn="l">
              <a:lnSpc>
                <a:spcPct val="200000"/>
              </a:lnSpc>
              <a:spcBef>
                <a:spcPts val="0"/>
              </a:spcBef>
              <a:spcAft>
                <a:spcPts val="0"/>
              </a:spcAft>
              <a:buClr>
                <a:schemeClr val="dk1"/>
              </a:buClr>
              <a:buSzPts val="1300"/>
              <a:buFont typeface="Arial"/>
              <a:buChar char="●"/>
            </a:pPr>
            <a:r>
              <a:rPr b="0" i="0" lang="en-GB" sz="1300" u="none" cap="none" strike="noStrike">
                <a:solidFill>
                  <a:schemeClr val="dk1"/>
                </a:solidFill>
                <a:latin typeface="Arial"/>
                <a:ea typeface="Arial"/>
                <a:cs typeface="Arial"/>
                <a:sym typeface="Arial"/>
              </a:rPr>
              <a:t>Overfitting the Training Data</a:t>
            </a:r>
            <a:endParaRPr b="0" i="0" sz="1300" u="none" cap="none" strike="noStrike">
              <a:solidFill>
                <a:schemeClr val="dk1"/>
              </a:solidFill>
              <a:latin typeface="Arial"/>
              <a:ea typeface="Arial"/>
              <a:cs typeface="Arial"/>
              <a:sym typeface="Arial"/>
            </a:endParaRPr>
          </a:p>
          <a:p>
            <a:pPr indent="-311150" lvl="0" marL="457200" marR="0" rtl="0" algn="l">
              <a:lnSpc>
                <a:spcPct val="200000"/>
              </a:lnSpc>
              <a:spcBef>
                <a:spcPts val="0"/>
              </a:spcBef>
              <a:spcAft>
                <a:spcPts val="0"/>
              </a:spcAft>
              <a:buClr>
                <a:schemeClr val="dk1"/>
              </a:buClr>
              <a:buSzPts val="1300"/>
              <a:buFont typeface="Arial"/>
              <a:buChar char="●"/>
            </a:pPr>
            <a:r>
              <a:rPr b="0" i="0" lang="en-GB" sz="1300" u="none" cap="none" strike="noStrike">
                <a:solidFill>
                  <a:schemeClr val="dk1"/>
                </a:solidFill>
                <a:latin typeface="Arial"/>
                <a:ea typeface="Arial"/>
                <a:cs typeface="Arial"/>
                <a:sym typeface="Arial"/>
              </a:rPr>
              <a:t>Underfitting the Training Data	</a:t>
            </a:r>
            <a:endParaRPr b="0" i="0" sz="16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7" name="Shape 407"/>
        <p:cNvGrpSpPr/>
        <p:nvPr/>
      </p:nvGrpSpPr>
      <p:grpSpPr>
        <a:xfrm>
          <a:off x="0" y="0"/>
          <a:ext cx="0" cy="0"/>
          <a:chOff x="0" y="0"/>
          <a:chExt cx="0" cy="0"/>
        </a:xfrm>
      </p:grpSpPr>
      <p:sp>
        <p:nvSpPr>
          <p:cNvPr id="408" name="Google Shape;408;p34"/>
          <p:cNvSpPr txBox="1"/>
          <p:nvPr/>
        </p:nvSpPr>
        <p:spPr>
          <a:xfrm>
            <a:off x="2632350" y="0"/>
            <a:ext cx="3879300" cy="785100"/>
          </a:xfrm>
          <a:prstGeom prst="rect">
            <a:avLst/>
          </a:prstGeom>
          <a:noFill/>
          <a:ln>
            <a:noFill/>
          </a:ln>
        </p:spPr>
        <p:txBody>
          <a:bodyPr anchorCtr="0" anchor="ctr" bIns="91425" lIns="91425" spcFirstLastPara="1" rIns="91425" wrap="square" tIns="91425">
            <a:noAutofit/>
          </a:bodyPr>
          <a:lstStyle/>
          <a:p>
            <a:pPr indent="0" lvl="0" marL="0" marR="0" rtl="0" algn="ctr">
              <a:lnSpc>
                <a:spcPct val="200000"/>
              </a:lnSpc>
              <a:spcBef>
                <a:spcPts val="0"/>
              </a:spcBef>
              <a:spcAft>
                <a:spcPts val="0"/>
              </a:spcAft>
              <a:buClr>
                <a:srgbClr val="000000"/>
              </a:buClr>
              <a:buSzPts val="1400"/>
              <a:buFont typeface="Arial"/>
              <a:buNone/>
            </a:pPr>
            <a:r>
              <a:rPr b="1" i="0" lang="en-GB" sz="1400" u="none" cap="none" strike="noStrike">
                <a:solidFill>
                  <a:schemeClr val="dk1"/>
                </a:solidFill>
                <a:latin typeface="Arial"/>
                <a:ea typeface="Arial"/>
                <a:cs typeface="Arial"/>
                <a:sym typeface="Arial"/>
              </a:rPr>
              <a:t>Insufficient Quantity of Training Data</a:t>
            </a:r>
            <a:endParaRPr b="1" i="0" sz="1400" u="none" cap="none" strike="noStrike">
              <a:solidFill>
                <a:schemeClr val="dk1"/>
              </a:solidFill>
              <a:latin typeface="Arial"/>
              <a:ea typeface="Arial"/>
              <a:cs typeface="Arial"/>
              <a:sym typeface="Arial"/>
            </a:endParaRPr>
          </a:p>
          <a:p>
            <a:pPr indent="0" lvl="0" marL="0" marR="0" rtl="0" algn="ctr">
              <a:lnSpc>
                <a:spcPct val="200000"/>
              </a:lnSpc>
              <a:spcBef>
                <a:spcPts val="0"/>
              </a:spcBef>
              <a:spcAft>
                <a:spcPts val="0"/>
              </a:spcAft>
              <a:buClr>
                <a:srgbClr val="000000"/>
              </a:buClr>
              <a:buSzPts val="1400"/>
              <a:buFont typeface="Arial"/>
              <a:buNone/>
            </a:pPr>
            <a:r>
              <a:t/>
            </a:r>
            <a:endParaRPr b="1" i="0" sz="1400" u="none" cap="none" strike="noStrike">
              <a:solidFill>
                <a:schemeClr val="dk1"/>
              </a:solidFill>
              <a:latin typeface="Arial"/>
              <a:ea typeface="Arial"/>
              <a:cs typeface="Arial"/>
              <a:sym typeface="Arial"/>
            </a:endParaRPr>
          </a:p>
        </p:txBody>
      </p:sp>
      <p:pic>
        <p:nvPicPr>
          <p:cNvPr id="409" name="Google Shape;409;p34"/>
          <p:cNvPicPr preferRelativeResize="0"/>
          <p:nvPr/>
        </p:nvPicPr>
        <p:blipFill rotWithShape="1">
          <a:blip r:embed="rId3">
            <a:alphaModFix/>
          </a:blip>
          <a:srcRect b="0" l="0" r="0" t="0"/>
          <a:stretch/>
        </p:blipFill>
        <p:spPr>
          <a:xfrm>
            <a:off x="2271788" y="370575"/>
            <a:ext cx="4600426" cy="4402352"/>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5"/>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GB"/>
              <a:t>Learning style </a:t>
            </a:r>
            <a:endParaRPr/>
          </a:p>
        </p:txBody>
      </p:sp>
      <p:sp>
        <p:nvSpPr>
          <p:cNvPr id="415" name="Google Shape;415;p35"/>
          <p:cNvSpPr txBox="1"/>
          <p:nvPr>
            <p:ph idx="2" type="ctrTitle"/>
          </p:nvPr>
        </p:nvSpPr>
        <p:spPr>
          <a:xfrm>
            <a:off x="1741950" y="3443250"/>
            <a:ext cx="1580400" cy="51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lang="en-GB"/>
              <a:t>Instance-Based</a:t>
            </a:r>
            <a:endParaRPr/>
          </a:p>
        </p:txBody>
      </p:sp>
      <p:sp>
        <p:nvSpPr>
          <p:cNvPr id="416" name="Google Shape;416;p35"/>
          <p:cNvSpPr txBox="1"/>
          <p:nvPr>
            <p:ph idx="1" type="subTitle"/>
          </p:nvPr>
        </p:nvSpPr>
        <p:spPr>
          <a:xfrm>
            <a:off x="1741950" y="1299050"/>
            <a:ext cx="2157300" cy="100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Possibly the most trivial form of learning is simply to learn by heart. If you were to create a spam filter this way, it would just flag all emails that are identical to emails that have already been flagged by users—not the worst solution, but certainly not the best</a:t>
            </a:r>
            <a:endParaRPr/>
          </a:p>
        </p:txBody>
      </p:sp>
      <p:sp>
        <p:nvSpPr>
          <p:cNvPr id="417" name="Google Shape;417;p35"/>
          <p:cNvSpPr txBox="1"/>
          <p:nvPr>
            <p:ph idx="3" type="ctrTitle"/>
          </p:nvPr>
        </p:nvSpPr>
        <p:spPr>
          <a:xfrm>
            <a:off x="5083450" y="3635300"/>
            <a:ext cx="2330700" cy="4275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000"/>
              <a:buNone/>
            </a:pPr>
            <a:r>
              <a:rPr lang="en-GB"/>
              <a:t> Model-Based Learning </a:t>
            </a:r>
            <a:endParaRPr/>
          </a:p>
        </p:txBody>
      </p:sp>
      <p:sp>
        <p:nvSpPr>
          <p:cNvPr id="418" name="Google Shape;418;p35"/>
          <p:cNvSpPr txBox="1"/>
          <p:nvPr>
            <p:ph idx="4" type="subTitle"/>
          </p:nvPr>
        </p:nvSpPr>
        <p:spPr>
          <a:xfrm>
            <a:off x="5256958" y="2440056"/>
            <a:ext cx="2157300" cy="10032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100"/>
              <a:buNone/>
            </a:pPr>
            <a:r>
              <a:rPr lang="en-GB"/>
              <a:t>Another way to generalize from a set of examples is to build a model of these exam‐ ples and then use that model to make predictions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pic>
        <p:nvPicPr>
          <p:cNvPr id="423" name="Google Shape;423;p36"/>
          <p:cNvPicPr preferRelativeResize="0"/>
          <p:nvPr/>
        </p:nvPicPr>
        <p:blipFill rotWithShape="1">
          <a:blip r:embed="rId3">
            <a:alphaModFix/>
          </a:blip>
          <a:srcRect b="0" l="0" r="0" t="0"/>
          <a:stretch/>
        </p:blipFill>
        <p:spPr>
          <a:xfrm>
            <a:off x="2390775" y="152400"/>
            <a:ext cx="5206364" cy="4838702"/>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37"/>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GB"/>
              <a:t>Linear model </a:t>
            </a:r>
            <a:endParaRPr/>
          </a:p>
        </p:txBody>
      </p:sp>
      <p:pic>
        <p:nvPicPr>
          <p:cNvPr id="429" name="Google Shape;429;p37"/>
          <p:cNvPicPr preferRelativeResize="0"/>
          <p:nvPr/>
        </p:nvPicPr>
        <p:blipFill rotWithShape="1">
          <a:blip r:embed="rId3">
            <a:alphaModFix/>
          </a:blip>
          <a:srcRect b="5560" l="0" r="0" t="19092"/>
          <a:stretch/>
        </p:blipFill>
        <p:spPr>
          <a:xfrm>
            <a:off x="1425650" y="2111375"/>
            <a:ext cx="6292699" cy="266700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3" name="Shape 433"/>
        <p:cNvGrpSpPr/>
        <p:nvPr/>
      </p:nvGrpSpPr>
      <p:grpSpPr>
        <a:xfrm>
          <a:off x="0" y="0"/>
          <a:ext cx="0" cy="0"/>
          <a:chOff x="0" y="0"/>
          <a:chExt cx="0" cy="0"/>
        </a:xfrm>
      </p:grpSpPr>
      <p:sp>
        <p:nvSpPr>
          <p:cNvPr id="434" name="Google Shape;434;p38"/>
          <p:cNvSpPr txBox="1"/>
          <p:nvPr/>
        </p:nvSpPr>
        <p:spPr>
          <a:xfrm>
            <a:off x="2482050" y="144900"/>
            <a:ext cx="4179900" cy="785100"/>
          </a:xfrm>
          <a:prstGeom prst="rect">
            <a:avLst/>
          </a:prstGeom>
          <a:noFill/>
          <a:ln>
            <a:noFill/>
          </a:ln>
        </p:spPr>
        <p:txBody>
          <a:bodyPr anchorCtr="0" anchor="ctr" bIns="91425" lIns="91425" spcFirstLastPara="1" rIns="91425" wrap="square" tIns="91425">
            <a:noAutofit/>
          </a:bodyPr>
          <a:lstStyle/>
          <a:p>
            <a:pPr indent="0" lvl="0" marL="0" marR="0" rtl="0" algn="ctr">
              <a:lnSpc>
                <a:spcPct val="200000"/>
              </a:lnSpc>
              <a:spcBef>
                <a:spcPts val="0"/>
              </a:spcBef>
              <a:spcAft>
                <a:spcPts val="0"/>
              </a:spcAft>
              <a:buClr>
                <a:srgbClr val="000000"/>
              </a:buClr>
              <a:buSzPts val="1400"/>
              <a:buFont typeface="Arial"/>
              <a:buNone/>
            </a:pPr>
            <a:r>
              <a:rPr b="1" i="0" lang="en-GB" sz="1600" u="none" cap="none" strike="noStrike">
                <a:solidFill>
                  <a:schemeClr val="dk1"/>
                </a:solidFill>
                <a:latin typeface="Arial"/>
                <a:ea typeface="Arial"/>
                <a:cs typeface="Arial"/>
                <a:sym typeface="Arial"/>
              </a:rPr>
              <a:t>Nonrepresentative Training Data</a:t>
            </a:r>
            <a:endParaRPr b="1" i="0" sz="1600" u="none" cap="none" strike="noStrike">
              <a:solidFill>
                <a:schemeClr val="dk1"/>
              </a:solidFill>
              <a:latin typeface="Arial"/>
              <a:ea typeface="Arial"/>
              <a:cs typeface="Arial"/>
              <a:sym typeface="Arial"/>
            </a:endParaRPr>
          </a:p>
        </p:txBody>
      </p:sp>
      <p:pic>
        <p:nvPicPr>
          <p:cNvPr id="435" name="Google Shape;435;p38"/>
          <p:cNvPicPr preferRelativeResize="0"/>
          <p:nvPr/>
        </p:nvPicPr>
        <p:blipFill rotWithShape="1">
          <a:blip r:embed="rId3">
            <a:alphaModFix/>
          </a:blip>
          <a:srcRect b="0" l="0" r="0" t="0"/>
          <a:stretch/>
        </p:blipFill>
        <p:spPr>
          <a:xfrm>
            <a:off x="0" y="977897"/>
            <a:ext cx="9144000" cy="318770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9"/>
          <p:cNvSpPr txBox="1"/>
          <p:nvPr/>
        </p:nvSpPr>
        <p:spPr>
          <a:xfrm>
            <a:off x="2881800" y="438650"/>
            <a:ext cx="3380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000000"/>
                </a:solidFill>
                <a:latin typeface="Roboto Condensed"/>
                <a:ea typeface="Roboto Condensed"/>
                <a:cs typeface="Roboto Condensed"/>
                <a:sym typeface="Roboto Condensed"/>
              </a:rPr>
              <a:t>Poor-Quality Data</a:t>
            </a:r>
            <a:endParaRPr b="1" i="0" sz="1400" u="none" cap="none" strike="noStrike">
              <a:solidFill>
                <a:srgbClr val="000000"/>
              </a:solidFill>
              <a:latin typeface="Roboto Condensed"/>
              <a:ea typeface="Roboto Condensed"/>
              <a:cs typeface="Roboto Condensed"/>
              <a:sym typeface="Roboto Condensed"/>
            </a:endParaRPr>
          </a:p>
        </p:txBody>
      </p:sp>
      <p:sp>
        <p:nvSpPr>
          <p:cNvPr id="441" name="Google Shape;441;p39"/>
          <p:cNvSpPr txBox="1"/>
          <p:nvPr/>
        </p:nvSpPr>
        <p:spPr>
          <a:xfrm>
            <a:off x="2193750" y="1509750"/>
            <a:ext cx="4756500" cy="23397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Roboto Condensed Light"/>
              <a:buChar char="●"/>
            </a:pPr>
            <a:r>
              <a:rPr b="0" i="0" lang="en-GB" sz="1400" u="none" cap="none" strike="noStrike">
                <a:solidFill>
                  <a:srgbClr val="000000"/>
                </a:solidFill>
                <a:latin typeface="Roboto Condensed Light"/>
                <a:ea typeface="Roboto Condensed Light"/>
                <a:cs typeface="Roboto Condensed Light"/>
                <a:sym typeface="Roboto Condensed Light"/>
              </a:rPr>
              <a:t>If some instances are clearly outliers, it may help to simply discard them or try to fix the errors manually.</a:t>
            </a:r>
            <a:endParaRPr b="0" i="0" sz="1400" u="none" cap="none" strike="noStrike">
              <a:solidFill>
                <a:srgbClr val="000000"/>
              </a:solidFill>
              <a:latin typeface="Roboto Condensed Light"/>
              <a:ea typeface="Roboto Condensed Light"/>
              <a:cs typeface="Roboto Condensed Light"/>
              <a:sym typeface="Roboto Condensed Light"/>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rgbClr val="000000"/>
              </a:buClr>
              <a:buSzPts val="1400"/>
              <a:buFont typeface="Roboto Condensed Light"/>
              <a:buChar char="●"/>
            </a:pPr>
            <a:r>
              <a:rPr b="0" i="0" lang="en-GB" sz="1400" u="none" cap="none" strike="noStrike">
                <a:solidFill>
                  <a:srgbClr val="000000"/>
                </a:solidFill>
                <a:latin typeface="Roboto Condensed Light"/>
                <a:ea typeface="Roboto Condensed Light"/>
                <a:cs typeface="Roboto Condensed Light"/>
                <a:sym typeface="Roboto Condensed Light"/>
              </a:rPr>
              <a:t>If some instances are missing a few features (e.g., 5% of your customers did not specify their age), you must decide whether you want to ignore this attribute altogether, ignore these instances, fill in the missing values (e.g., with the median age), or train one model with the feature and one model without it.</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4"/>
          <p:cNvPicPr preferRelativeResize="0"/>
          <p:nvPr/>
        </p:nvPicPr>
        <p:blipFill rotWithShape="1">
          <a:blip r:embed="rId3">
            <a:alphaModFix/>
          </a:blip>
          <a:srcRect b="0" l="0" r="0" t="0"/>
          <a:stretch/>
        </p:blipFill>
        <p:spPr>
          <a:xfrm>
            <a:off x="1678025" y="0"/>
            <a:ext cx="5787945" cy="51435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40"/>
          <p:cNvSpPr txBox="1"/>
          <p:nvPr/>
        </p:nvSpPr>
        <p:spPr>
          <a:xfrm>
            <a:off x="2881800" y="438650"/>
            <a:ext cx="3380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000000"/>
                </a:solidFill>
                <a:latin typeface="Roboto Condensed"/>
                <a:ea typeface="Roboto Condensed"/>
                <a:cs typeface="Roboto Condensed"/>
                <a:sym typeface="Roboto Condensed"/>
              </a:rPr>
              <a:t>Irrelevant Features</a:t>
            </a:r>
            <a:endParaRPr b="1" i="0" sz="1400" u="none" cap="none" strike="noStrike">
              <a:solidFill>
                <a:srgbClr val="000000"/>
              </a:solidFill>
              <a:latin typeface="Roboto Condensed"/>
              <a:ea typeface="Roboto Condensed"/>
              <a:cs typeface="Roboto Condensed"/>
              <a:sym typeface="Roboto Condensed"/>
            </a:endParaRPr>
          </a:p>
        </p:txBody>
      </p:sp>
      <p:sp>
        <p:nvSpPr>
          <p:cNvPr id="447" name="Google Shape;447;p40"/>
          <p:cNvSpPr txBox="1"/>
          <p:nvPr/>
        </p:nvSpPr>
        <p:spPr>
          <a:xfrm>
            <a:off x="2193750" y="1509750"/>
            <a:ext cx="4756500" cy="19086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Roboto Condensed Light"/>
              <a:buChar char="●"/>
            </a:pPr>
            <a:r>
              <a:rPr b="0" i="0" lang="en-GB" sz="1400" u="none" cap="none" strike="noStrike">
                <a:solidFill>
                  <a:srgbClr val="000000"/>
                </a:solidFill>
                <a:latin typeface="Roboto Condensed Light"/>
                <a:ea typeface="Roboto Condensed Light"/>
                <a:cs typeface="Roboto Condensed Light"/>
                <a:sym typeface="Roboto Condensed Light"/>
              </a:rPr>
              <a:t>Feature selection (selecting the most useful features to train on among existing features)</a:t>
            </a:r>
            <a:endParaRPr b="0" i="0" sz="1400" u="none" cap="none" strike="noStrike">
              <a:solidFill>
                <a:srgbClr val="000000"/>
              </a:solidFill>
              <a:latin typeface="Roboto Condensed Light"/>
              <a:ea typeface="Roboto Condensed Light"/>
              <a:cs typeface="Roboto Condensed Light"/>
              <a:sym typeface="Roboto Condensed Light"/>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rgbClr val="000000"/>
              </a:buClr>
              <a:buSzPts val="1400"/>
              <a:buFont typeface="Roboto Condensed Light"/>
              <a:buChar char="●"/>
            </a:pPr>
            <a:r>
              <a:rPr b="0" i="0" lang="en-GB" sz="1400" u="none" cap="none" strike="noStrike">
                <a:solidFill>
                  <a:srgbClr val="000000"/>
                </a:solidFill>
                <a:latin typeface="Roboto Condensed Light"/>
                <a:ea typeface="Roboto Condensed Light"/>
                <a:cs typeface="Roboto Condensed Light"/>
                <a:sym typeface="Roboto Condensed Light"/>
              </a:rPr>
              <a:t>Feature extraction (combining existing features to produce a more useful one⁠—as we saw earlier, dimensionality reduction algorithms can help)</a:t>
            </a:r>
            <a:endParaRPr b="0" i="0" sz="1400" u="none" cap="none" strike="noStrike">
              <a:solidFill>
                <a:srgbClr val="000000"/>
              </a:solidFill>
              <a:latin typeface="Roboto Condensed Light"/>
              <a:ea typeface="Roboto Condensed Light"/>
              <a:cs typeface="Roboto Condensed Light"/>
              <a:sym typeface="Roboto Condensed Light"/>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rgbClr val="000000"/>
              </a:buClr>
              <a:buSzPts val="1400"/>
              <a:buFont typeface="Roboto Condensed Light"/>
              <a:buChar char="●"/>
            </a:pPr>
            <a:r>
              <a:rPr b="0" i="0" lang="en-GB" sz="1400" u="none" cap="none" strike="noStrike">
                <a:solidFill>
                  <a:srgbClr val="000000"/>
                </a:solidFill>
                <a:latin typeface="Roboto Condensed Light"/>
                <a:ea typeface="Roboto Condensed Light"/>
                <a:cs typeface="Roboto Condensed Light"/>
                <a:sym typeface="Roboto Condensed Light"/>
              </a:rPr>
              <a:t>Creating new features by gathering new data</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41"/>
          <p:cNvSpPr txBox="1"/>
          <p:nvPr/>
        </p:nvSpPr>
        <p:spPr>
          <a:xfrm>
            <a:off x="886350" y="1678950"/>
            <a:ext cx="7371300" cy="2185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en-GB" sz="2600" u="none" cap="none" strike="noStrike">
                <a:solidFill>
                  <a:srgbClr val="000000"/>
                </a:solidFill>
                <a:latin typeface="Roboto Condensed Light"/>
                <a:ea typeface="Roboto Condensed Light"/>
                <a:cs typeface="Roboto Condensed Light"/>
                <a:sym typeface="Roboto Condensed Light"/>
              </a:rPr>
              <a:t>There’s just one last important topic to cover: once you have trained a model, you don’t want to just “hope” it generalizes to new cases. You want to evaluate it and fine-tune it if necessary. Let’s see how to do that</a:t>
            </a:r>
            <a:endParaRPr b="0" i="0" sz="26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42"/>
          <p:cNvSpPr txBox="1"/>
          <p:nvPr/>
        </p:nvSpPr>
        <p:spPr>
          <a:xfrm>
            <a:off x="2860650" y="292950"/>
            <a:ext cx="34227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800"/>
              <a:buFont typeface="Arial"/>
              <a:buNone/>
            </a:pPr>
            <a:r>
              <a:rPr b="0" i="0" lang="en-GB" sz="2000" u="none" cap="none" strike="noStrike">
                <a:solidFill>
                  <a:schemeClr val="dk1"/>
                </a:solidFill>
                <a:latin typeface="Roboto Condensed"/>
                <a:ea typeface="Roboto Condensed"/>
                <a:cs typeface="Roboto Condensed"/>
                <a:sym typeface="Roboto Condensed"/>
              </a:rPr>
              <a:t>Testing and Validating</a:t>
            </a:r>
            <a:endParaRPr b="0" i="0" sz="2000" u="none" cap="none" strike="noStrike">
              <a:solidFill>
                <a:schemeClr val="dk1"/>
              </a:solidFill>
              <a:latin typeface="Roboto Condensed"/>
              <a:ea typeface="Roboto Condensed"/>
              <a:cs typeface="Roboto Condensed"/>
              <a:sym typeface="Roboto Condensed"/>
            </a:endParaRPr>
          </a:p>
        </p:txBody>
      </p:sp>
      <p:sp>
        <p:nvSpPr>
          <p:cNvPr id="458" name="Google Shape;458;p42"/>
          <p:cNvSpPr txBox="1"/>
          <p:nvPr/>
        </p:nvSpPr>
        <p:spPr>
          <a:xfrm>
            <a:off x="1045500" y="1319475"/>
            <a:ext cx="7053000" cy="341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Roboto Condensed Light"/>
                <a:ea typeface="Roboto Condensed Light"/>
                <a:cs typeface="Roboto Condensed Light"/>
                <a:sym typeface="Roboto Condensed Light"/>
              </a:rPr>
              <a:t>The only way to know how well a model will generalize to new cases is to actually try it out on new cases. One way to do that is to put your model in production and monitor how well it performs. This works well, but if your model is horribly bad, your users will complain—not the best idea.</a:t>
            </a:r>
            <a:endParaRPr b="0" i="0" sz="1400" u="none" cap="none" strike="noStrike">
              <a:solidFill>
                <a:srgbClr val="000000"/>
              </a:solidFill>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Roboto Condensed Light"/>
                <a:ea typeface="Roboto Condensed Light"/>
                <a:cs typeface="Roboto Condensed Light"/>
                <a:sym typeface="Roboto Condensed Light"/>
              </a:rPr>
              <a:t>A better option is to split your data into two sets: the </a:t>
            </a:r>
            <a:r>
              <a:rPr b="1" i="0" lang="en-GB" sz="1400" u="none" cap="none" strike="noStrike">
                <a:solidFill>
                  <a:srgbClr val="000000"/>
                </a:solidFill>
                <a:latin typeface="Roboto Condensed"/>
                <a:ea typeface="Roboto Condensed"/>
                <a:cs typeface="Roboto Condensed"/>
                <a:sym typeface="Roboto Condensed"/>
              </a:rPr>
              <a:t>training set and the test set</a:t>
            </a:r>
            <a:r>
              <a:rPr b="0" i="0" lang="en-GB" sz="1400" u="none" cap="none" strike="noStrike">
                <a:solidFill>
                  <a:srgbClr val="000000"/>
                </a:solidFill>
                <a:latin typeface="Roboto Condensed Light"/>
                <a:ea typeface="Roboto Condensed Light"/>
                <a:cs typeface="Roboto Condensed Light"/>
                <a:sym typeface="Roboto Condensed Light"/>
              </a:rPr>
              <a:t>. You train your model using the training set, and you test it using the test set. The error rate on new cases is called the </a:t>
            </a:r>
            <a:r>
              <a:rPr b="1" i="0" lang="en-GB" sz="1400" u="none" cap="none" strike="noStrike">
                <a:solidFill>
                  <a:srgbClr val="000000"/>
                </a:solidFill>
                <a:latin typeface="Roboto Condensed"/>
                <a:ea typeface="Roboto Condensed"/>
                <a:cs typeface="Roboto Condensed"/>
                <a:sym typeface="Roboto Condensed"/>
              </a:rPr>
              <a:t>generalization error (or out-of-sample error)</a:t>
            </a:r>
            <a:r>
              <a:rPr b="0" i="0" lang="en-GB" sz="1400" u="none" cap="none" strike="noStrike">
                <a:solidFill>
                  <a:srgbClr val="000000"/>
                </a:solidFill>
                <a:latin typeface="Roboto Condensed Light"/>
                <a:ea typeface="Roboto Condensed Light"/>
                <a:cs typeface="Roboto Condensed Light"/>
                <a:sym typeface="Roboto Condensed Light"/>
              </a:rPr>
              <a:t>, and by evaluating your model on the test set, you get an estimate of this error. This value tells you how well your model will perform on instances it has never seen before.</a:t>
            </a:r>
            <a:endParaRPr b="0" i="0" sz="1400" u="none" cap="none" strike="noStrike">
              <a:solidFill>
                <a:srgbClr val="000000"/>
              </a:solidFill>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rgbClr val="000000"/>
              </a:buClr>
              <a:buSzPts val="1400"/>
              <a:buFont typeface="Arial"/>
              <a:buNone/>
            </a:pPr>
            <a:r>
              <a:rPr b="1" i="0" lang="en-GB" sz="1400" u="none" cap="none" strike="noStrike">
                <a:solidFill>
                  <a:srgbClr val="000000"/>
                </a:solidFill>
                <a:latin typeface="Roboto Condensed"/>
                <a:ea typeface="Roboto Condensed"/>
                <a:cs typeface="Roboto Condensed"/>
                <a:sym typeface="Roboto Condensed"/>
              </a:rPr>
              <a:t>If the training error is low (i.e., your model makes few mistakes on the training set) but the generalization error is high, it means that your model is overfitting the training data</a:t>
            </a:r>
            <a:endParaRPr b="1" i="0" sz="1400" u="none" cap="none" strike="noStrike">
              <a:solidFill>
                <a:srgbClr val="000000"/>
              </a:solidFill>
              <a:latin typeface="Roboto Condensed"/>
              <a:ea typeface="Roboto Condensed"/>
              <a:cs typeface="Roboto Condensed"/>
              <a:sym typeface="Roboto Condense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2" name="Shape 462"/>
        <p:cNvGrpSpPr/>
        <p:nvPr/>
      </p:nvGrpSpPr>
      <p:grpSpPr>
        <a:xfrm>
          <a:off x="0" y="0"/>
          <a:ext cx="0" cy="0"/>
          <a:chOff x="0" y="0"/>
          <a:chExt cx="0" cy="0"/>
        </a:xfrm>
      </p:grpSpPr>
      <p:sp>
        <p:nvSpPr>
          <p:cNvPr id="463" name="Google Shape;463;p43"/>
          <p:cNvSpPr txBox="1"/>
          <p:nvPr/>
        </p:nvSpPr>
        <p:spPr>
          <a:xfrm>
            <a:off x="0" y="0"/>
            <a:ext cx="35748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500"/>
              <a:buFont typeface="Arial"/>
              <a:buNone/>
            </a:pPr>
            <a:r>
              <a:rPr b="0" i="0" lang="en-GB" sz="2000" u="none" cap="none" strike="noStrike">
                <a:solidFill>
                  <a:srgbClr val="000000"/>
                </a:solidFill>
                <a:latin typeface="Roboto Condensed"/>
                <a:ea typeface="Roboto Condensed"/>
                <a:cs typeface="Roboto Condensed"/>
                <a:sym typeface="Roboto Condensed"/>
              </a:rPr>
              <a:t>Hyperparameter Tuning and Model Selection</a:t>
            </a:r>
            <a:endParaRPr b="0" i="0" sz="2000" u="none" cap="none" strike="noStrike">
              <a:solidFill>
                <a:srgbClr val="000000"/>
              </a:solidFill>
              <a:latin typeface="Roboto Condensed"/>
              <a:ea typeface="Roboto Condensed"/>
              <a:cs typeface="Roboto Condensed"/>
              <a:sym typeface="Roboto Condense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7" name="Shape 467"/>
        <p:cNvGrpSpPr/>
        <p:nvPr/>
      </p:nvGrpSpPr>
      <p:grpSpPr>
        <a:xfrm>
          <a:off x="0" y="0"/>
          <a:ext cx="0" cy="0"/>
          <a:chOff x="0" y="0"/>
          <a:chExt cx="0" cy="0"/>
        </a:xfrm>
      </p:grpSpPr>
      <p:pic>
        <p:nvPicPr>
          <p:cNvPr id="468" name="Google Shape;468;p44"/>
          <p:cNvPicPr preferRelativeResize="0"/>
          <p:nvPr/>
        </p:nvPicPr>
        <p:blipFill rotWithShape="1">
          <a:blip r:embed="rId3">
            <a:alphaModFix/>
          </a:blip>
          <a:srcRect b="0" l="0" r="0" t="0"/>
          <a:stretch/>
        </p:blipFill>
        <p:spPr>
          <a:xfrm>
            <a:off x="660461" y="588336"/>
            <a:ext cx="7823075" cy="39668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45"/>
          <p:cNvSpPr txBox="1"/>
          <p:nvPr/>
        </p:nvSpPr>
        <p:spPr>
          <a:xfrm>
            <a:off x="5824801" y="2248500"/>
            <a:ext cx="17574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n-GB" sz="3000" u="none" cap="none" strike="noStrike">
                <a:solidFill>
                  <a:srgbClr val="000000"/>
                </a:solidFill>
                <a:latin typeface="Roboto Condensed Light"/>
                <a:ea typeface="Roboto Condensed Light"/>
                <a:cs typeface="Roboto Condensed Light"/>
                <a:sym typeface="Roboto Condensed Light"/>
              </a:rPr>
              <a:t>Too Small</a:t>
            </a:r>
            <a:endParaRPr b="0" i="0" sz="3000" u="none" cap="none" strike="noStrike">
              <a:solidFill>
                <a:srgbClr val="000000"/>
              </a:solidFill>
              <a:latin typeface="Roboto Condensed Light"/>
              <a:ea typeface="Roboto Condensed Light"/>
              <a:cs typeface="Roboto Condensed Light"/>
              <a:sym typeface="Roboto Condensed Light"/>
            </a:endParaRPr>
          </a:p>
        </p:txBody>
      </p:sp>
      <p:sp>
        <p:nvSpPr>
          <p:cNvPr id="474" name="Google Shape;474;p45"/>
          <p:cNvSpPr txBox="1"/>
          <p:nvPr/>
        </p:nvSpPr>
        <p:spPr>
          <a:xfrm>
            <a:off x="1468201" y="2248500"/>
            <a:ext cx="13899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n-GB" sz="3000" u="none" cap="none" strike="noStrike">
                <a:solidFill>
                  <a:srgbClr val="000000"/>
                </a:solidFill>
                <a:latin typeface="Roboto Condensed Light"/>
                <a:ea typeface="Roboto Condensed Light"/>
                <a:cs typeface="Roboto Condensed Light"/>
                <a:sym typeface="Roboto Condensed Light"/>
              </a:rPr>
              <a:t>Too Big</a:t>
            </a:r>
            <a:endParaRPr b="0" i="0" sz="3000" u="none" cap="none" strike="noStrike">
              <a:solidFill>
                <a:srgbClr val="000000"/>
              </a:solidFill>
              <a:latin typeface="Roboto Condensed Light"/>
              <a:ea typeface="Roboto Condensed Light"/>
              <a:cs typeface="Roboto Condensed Light"/>
              <a:sym typeface="Roboto Condensed Light"/>
            </a:endParaRPr>
          </a:p>
        </p:txBody>
      </p:sp>
      <p:sp>
        <p:nvSpPr>
          <p:cNvPr id="475" name="Google Shape;475;p45"/>
          <p:cNvSpPr txBox="1"/>
          <p:nvPr/>
        </p:nvSpPr>
        <p:spPr>
          <a:xfrm>
            <a:off x="1468200" y="869050"/>
            <a:ext cx="6114000" cy="1416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000"/>
              <a:buFont typeface="Arial"/>
              <a:buNone/>
            </a:pPr>
            <a:r>
              <a:rPr b="0" i="0" lang="en-GB" sz="4000" u="none" cap="none" strike="noStrike">
                <a:solidFill>
                  <a:srgbClr val="000000"/>
                </a:solidFill>
                <a:latin typeface="Roboto Condensed Light"/>
                <a:ea typeface="Roboto Condensed Light"/>
                <a:cs typeface="Roboto Condensed Light"/>
                <a:sym typeface="Roboto Condensed Light"/>
              </a:rPr>
              <a:t>Problems with Validation set</a:t>
            </a:r>
            <a:endParaRPr b="0" i="0" sz="4000" u="none" cap="none" strike="noStrike">
              <a:solidFill>
                <a:srgbClr val="000000"/>
              </a:solidFill>
              <a:latin typeface="Roboto Condensed Light"/>
              <a:ea typeface="Roboto Condensed Light"/>
              <a:cs typeface="Roboto Condensed Light"/>
              <a:sym typeface="Roboto Condensed Light"/>
            </a:endParaRPr>
          </a:p>
        </p:txBody>
      </p:sp>
      <p:sp>
        <p:nvSpPr>
          <p:cNvPr id="476" name="Google Shape;476;p45"/>
          <p:cNvSpPr txBox="1"/>
          <p:nvPr/>
        </p:nvSpPr>
        <p:spPr>
          <a:xfrm>
            <a:off x="3025200" y="3954475"/>
            <a:ext cx="3000000" cy="354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00"/>
              <a:buFont typeface="Arial"/>
              <a:buNone/>
            </a:pPr>
            <a:r>
              <a:rPr b="1" i="0" lang="en-GB" sz="2600" u="none" cap="none" strike="noStrike">
                <a:solidFill>
                  <a:schemeClr val="dk1"/>
                </a:solidFill>
                <a:latin typeface="Arial"/>
                <a:ea typeface="Arial"/>
                <a:cs typeface="Arial"/>
                <a:sym typeface="Arial"/>
              </a:rPr>
              <a:t>Cross Validation</a:t>
            </a:r>
            <a:endParaRPr b="1" i="0" sz="29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74"/>
                                        </p:tgtEl>
                                        <p:attrNameLst>
                                          <p:attrName>style.visibility</p:attrName>
                                        </p:attrNameLst>
                                      </p:cBhvr>
                                      <p:to>
                                        <p:strVal val="visible"/>
                                      </p:to>
                                    </p:set>
                                    <p:anim calcmode="lin" valueType="num">
                                      <p:cBhvr additive="base">
                                        <p:cTn dur="1000"/>
                                        <p:tgtEl>
                                          <p:spTgt spid="47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73"/>
                                        </p:tgtEl>
                                        <p:attrNameLst>
                                          <p:attrName>style.visibility</p:attrName>
                                        </p:attrNameLst>
                                      </p:cBhvr>
                                      <p:to>
                                        <p:strVal val="visible"/>
                                      </p:to>
                                    </p:set>
                                    <p:anim calcmode="lin" valueType="num">
                                      <p:cBhvr additive="base">
                                        <p:cTn dur="1000"/>
                                        <p:tgtEl>
                                          <p:spTgt spid="47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6"/>
                                        </p:tgtEl>
                                        <p:attrNameLst>
                                          <p:attrName>style.visibility</p:attrName>
                                        </p:attrNameLst>
                                      </p:cBhvr>
                                      <p:to>
                                        <p:strVal val="visible"/>
                                      </p:to>
                                    </p:set>
                                    <p:animEffect filter="fade" transition="in">
                                      <p:cBhvr>
                                        <p:cTn dur="1300"/>
                                        <p:tgtEl>
                                          <p:spTgt spid="4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80" name="Shape 480"/>
        <p:cNvGrpSpPr/>
        <p:nvPr/>
      </p:nvGrpSpPr>
      <p:grpSpPr>
        <a:xfrm>
          <a:off x="0" y="0"/>
          <a:ext cx="0" cy="0"/>
          <a:chOff x="0" y="0"/>
          <a:chExt cx="0" cy="0"/>
        </a:xfrm>
      </p:grpSpPr>
      <p:sp>
        <p:nvSpPr>
          <p:cNvPr id="481" name="Google Shape;481;p46"/>
          <p:cNvSpPr txBox="1"/>
          <p:nvPr/>
        </p:nvSpPr>
        <p:spPr>
          <a:xfrm>
            <a:off x="0" y="0"/>
            <a:ext cx="28047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GB" sz="2200" u="none" cap="none" strike="noStrike">
                <a:solidFill>
                  <a:schemeClr val="dk1"/>
                </a:solidFill>
                <a:latin typeface="Arial"/>
                <a:ea typeface="Arial"/>
                <a:cs typeface="Arial"/>
                <a:sym typeface="Arial"/>
              </a:rPr>
              <a:t> Cross-Validation</a:t>
            </a:r>
            <a:endParaRPr b="1" i="0" sz="2500" u="none" cap="none" strike="noStrike">
              <a:solidFill>
                <a:srgbClr val="000000"/>
              </a:solidFill>
              <a:latin typeface="Roboto Condensed"/>
              <a:ea typeface="Roboto Condensed"/>
              <a:cs typeface="Roboto Condensed"/>
              <a:sym typeface="Roboto Condense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5" name="Shape 485"/>
        <p:cNvGrpSpPr/>
        <p:nvPr/>
      </p:nvGrpSpPr>
      <p:grpSpPr>
        <a:xfrm>
          <a:off x="0" y="0"/>
          <a:ext cx="0" cy="0"/>
          <a:chOff x="0" y="0"/>
          <a:chExt cx="0" cy="0"/>
        </a:xfrm>
      </p:grpSpPr>
      <p:pic>
        <p:nvPicPr>
          <p:cNvPr id="486" name="Google Shape;486;p47"/>
          <p:cNvPicPr preferRelativeResize="0"/>
          <p:nvPr/>
        </p:nvPicPr>
        <p:blipFill rotWithShape="1">
          <a:blip r:embed="rId3">
            <a:alphaModFix/>
          </a:blip>
          <a:srcRect b="0" l="0" r="0" t="0"/>
          <a:stretch/>
        </p:blipFill>
        <p:spPr>
          <a:xfrm>
            <a:off x="185838" y="1448088"/>
            <a:ext cx="8772325" cy="224732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0" name="Shape 490"/>
        <p:cNvGrpSpPr/>
        <p:nvPr/>
      </p:nvGrpSpPr>
      <p:grpSpPr>
        <a:xfrm>
          <a:off x="0" y="0"/>
          <a:ext cx="0" cy="0"/>
          <a:chOff x="0" y="0"/>
          <a:chExt cx="0" cy="0"/>
        </a:xfrm>
      </p:grpSpPr>
      <p:sp>
        <p:nvSpPr>
          <p:cNvPr id="491" name="Google Shape;491;p48"/>
          <p:cNvSpPr txBox="1"/>
          <p:nvPr/>
        </p:nvSpPr>
        <p:spPr>
          <a:xfrm>
            <a:off x="6675975" y="0"/>
            <a:ext cx="2357700" cy="6156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3000"/>
              <a:buFont typeface="Arial"/>
              <a:buNone/>
            </a:pPr>
            <a:r>
              <a:rPr b="0" i="0" lang="en-GB" sz="2800" u="none" cap="none" strike="noStrike">
                <a:solidFill>
                  <a:srgbClr val="000000"/>
                </a:solidFill>
                <a:latin typeface="Roboto Condensed"/>
                <a:ea typeface="Roboto Condensed"/>
                <a:cs typeface="Roboto Condensed"/>
                <a:sym typeface="Roboto Condensed"/>
              </a:rPr>
              <a:t>Data Mismatch</a:t>
            </a:r>
            <a:endParaRPr b="0" i="0" sz="2800" u="none" cap="none" strike="noStrike">
              <a:solidFill>
                <a:srgbClr val="000000"/>
              </a:solidFill>
              <a:latin typeface="Roboto Condensed"/>
              <a:ea typeface="Roboto Condensed"/>
              <a:cs typeface="Roboto Condensed"/>
              <a:sym typeface="Roboto Condensed"/>
            </a:endParaRPr>
          </a:p>
        </p:txBody>
      </p:sp>
      <p:pic>
        <p:nvPicPr>
          <p:cNvPr id="492" name="Google Shape;492;p48"/>
          <p:cNvPicPr preferRelativeResize="0"/>
          <p:nvPr/>
        </p:nvPicPr>
        <p:blipFill rotWithShape="1">
          <a:blip r:embed="rId3">
            <a:alphaModFix/>
          </a:blip>
          <a:srcRect b="0" l="0" r="0" t="0"/>
          <a:stretch/>
        </p:blipFill>
        <p:spPr>
          <a:xfrm>
            <a:off x="0" y="0"/>
            <a:ext cx="6675975" cy="3331573"/>
          </a:xfrm>
          <a:prstGeom prst="rect">
            <a:avLst/>
          </a:prstGeom>
          <a:noFill/>
          <a:ln>
            <a:noFill/>
          </a:ln>
        </p:spPr>
      </p:pic>
      <p:pic>
        <p:nvPicPr>
          <p:cNvPr id="493" name="Google Shape;493;p48"/>
          <p:cNvPicPr preferRelativeResize="0"/>
          <p:nvPr/>
        </p:nvPicPr>
        <p:blipFill rotWithShape="1">
          <a:blip r:embed="rId4">
            <a:alphaModFix/>
          </a:blip>
          <a:srcRect b="0" l="0" r="0" t="0"/>
          <a:stretch/>
        </p:blipFill>
        <p:spPr>
          <a:xfrm>
            <a:off x="-9" y="3150950"/>
            <a:ext cx="5784434" cy="19925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7" name="Shape 497"/>
        <p:cNvGrpSpPr/>
        <p:nvPr/>
      </p:nvGrpSpPr>
      <p:grpSpPr>
        <a:xfrm>
          <a:off x="0" y="0"/>
          <a:ext cx="0" cy="0"/>
          <a:chOff x="0" y="0"/>
          <a:chExt cx="0" cy="0"/>
        </a:xfrm>
      </p:grpSpPr>
      <p:pic>
        <p:nvPicPr>
          <p:cNvPr id="498" name="Google Shape;498;p49"/>
          <p:cNvPicPr preferRelativeResize="0"/>
          <p:nvPr/>
        </p:nvPicPr>
        <p:blipFill rotWithShape="1">
          <a:blip r:embed="rId3">
            <a:alphaModFix/>
          </a:blip>
          <a:srcRect b="0" l="0" r="0" t="12541"/>
          <a:stretch/>
        </p:blipFill>
        <p:spPr>
          <a:xfrm>
            <a:off x="659800" y="-3"/>
            <a:ext cx="7824397" cy="5143499"/>
          </a:xfrm>
          <a:prstGeom prst="rect">
            <a:avLst/>
          </a:prstGeom>
          <a:noFill/>
          <a:ln>
            <a:noFill/>
          </a:ln>
        </p:spPr>
      </p:pic>
      <p:sp>
        <p:nvSpPr>
          <p:cNvPr id="499" name="Google Shape;499;p49"/>
          <p:cNvSpPr txBox="1"/>
          <p:nvPr/>
        </p:nvSpPr>
        <p:spPr>
          <a:xfrm>
            <a:off x="4862025" y="0"/>
            <a:ext cx="32058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highlight>
                <a:srgbClr val="212121"/>
              </a:highlight>
              <a:latin typeface="Roboto Condensed Light"/>
              <a:ea typeface="Roboto Condensed Light"/>
              <a:cs typeface="Roboto Condensed Light"/>
              <a:sym typeface="Roboto Condensed Light"/>
            </a:endParaRPr>
          </a:p>
        </p:txBody>
      </p:sp>
      <p:sp>
        <p:nvSpPr>
          <p:cNvPr id="500" name="Google Shape;500;p49"/>
          <p:cNvSpPr txBox="1"/>
          <p:nvPr/>
        </p:nvSpPr>
        <p:spPr>
          <a:xfrm>
            <a:off x="4862025" y="1119450"/>
            <a:ext cx="32058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highlight>
                <a:srgbClr val="212121"/>
              </a:highlight>
              <a:latin typeface="Roboto Condensed Light"/>
              <a:ea typeface="Roboto Condensed Light"/>
              <a:cs typeface="Roboto Condensed Light"/>
              <a:sym typeface="Roboto Condensed Light"/>
            </a:endParaRPr>
          </a:p>
        </p:txBody>
      </p:sp>
      <p:sp>
        <p:nvSpPr>
          <p:cNvPr id="501" name="Google Shape;501;p49"/>
          <p:cNvSpPr txBox="1"/>
          <p:nvPr/>
        </p:nvSpPr>
        <p:spPr>
          <a:xfrm>
            <a:off x="4809050" y="2226000"/>
            <a:ext cx="34653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highlight>
                <a:srgbClr val="212121"/>
              </a:highlight>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highlight>
                <a:srgbClr val="212121"/>
              </a:highlight>
              <a:latin typeface="Roboto Condensed Light"/>
              <a:ea typeface="Roboto Condensed Light"/>
              <a:cs typeface="Roboto Condensed Light"/>
              <a:sym typeface="Roboto Condensed Light"/>
            </a:endParaRPr>
          </a:p>
        </p:txBody>
      </p:sp>
      <p:sp>
        <p:nvSpPr>
          <p:cNvPr id="502" name="Google Shape;502;p49"/>
          <p:cNvSpPr txBox="1"/>
          <p:nvPr/>
        </p:nvSpPr>
        <p:spPr>
          <a:xfrm>
            <a:off x="4929450" y="3649238"/>
            <a:ext cx="26214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highlight>
                <a:srgbClr val="212121"/>
              </a:highlight>
              <a:latin typeface="Roboto Condensed Light"/>
              <a:ea typeface="Roboto Condensed Light"/>
              <a:cs typeface="Roboto Condensed Light"/>
              <a:sym typeface="Roboto Condensed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1">
                                  <p:stCondLst>
                                    <p:cond delay="0"/>
                                  </p:stCondLst>
                                  <p:childTnLst>
                                    <p:anim calcmode="lin" valueType="num">
                                      <p:cBhvr additive="base">
                                        <p:cTn dur="1000"/>
                                        <p:tgtEl>
                                          <p:spTgt spid="499"/>
                                        </p:tgtEl>
                                        <p:attrNameLst>
                                          <p:attrName>ppt_y</p:attrName>
                                        </p:attrNameLst>
                                      </p:cBhvr>
                                      <p:tavLst>
                                        <p:tav fmla="" tm="0">
                                          <p:val>
                                            <p:strVal val="#ppt_y"/>
                                          </p:val>
                                        </p:tav>
                                        <p:tav fmla="" tm="100000">
                                          <p:val>
                                            <p:strVal val="#ppt_y-1"/>
                                          </p:val>
                                        </p:tav>
                                      </p:tavLst>
                                    </p:anim>
                                    <p:set>
                                      <p:cBhvr>
                                        <p:cTn dur="1" fill="hold">
                                          <p:stCondLst>
                                            <p:cond delay="1000"/>
                                          </p:stCondLst>
                                        </p:cTn>
                                        <p:tgtEl>
                                          <p:spTgt spid="49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8">
                                  <p:stCondLst>
                                    <p:cond delay="0"/>
                                  </p:stCondLst>
                                  <p:childTnLst>
                                    <p:anim calcmode="lin" valueType="num">
                                      <p:cBhvr additive="base">
                                        <p:cTn dur="1000"/>
                                        <p:tgtEl>
                                          <p:spTgt spid="500"/>
                                        </p:tgtEl>
                                        <p:attrNameLst>
                                          <p:attrName>ppt_x</p:attrName>
                                        </p:attrNameLst>
                                      </p:cBhvr>
                                      <p:tavLst>
                                        <p:tav fmla="" tm="0">
                                          <p:val>
                                            <p:strVal val="#ppt_x"/>
                                          </p:val>
                                        </p:tav>
                                        <p:tav fmla="" tm="100000">
                                          <p:val>
                                            <p:strVal val="#ppt_x-1"/>
                                          </p:val>
                                        </p:tav>
                                      </p:tavLst>
                                    </p:anim>
                                    <p:set>
                                      <p:cBhvr>
                                        <p:cTn dur="1" fill="hold">
                                          <p:stCondLst>
                                            <p:cond delay="1000"/>
                                          </p:stCondLst>
                                        </p:cTn>
                                        <p:tgtEl>
                                          <p:spTgt spid="50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501"/>
                                        </p:tgtEl>
                                        <p:attrNameLst>
                                          <p:attrName>ppt_x</p:attrName>
                                        </p:attrNameLst>
                                      </p:cBhvr>
                                      <p:tavLst>
                                        <p:tav fmla="" tm="0">
                                          <p:val>
                                            <p:strVal val="#ppt_x"/>
                                          </p:val>
                                        </p:tav>
                                        <p:tav fmla="" tm="100000">
                                          <p:val>
                                            <p:strVal val="#ppt_x+1"/>
                                          </p:val>
                                        </p:tav>
                                      </p:tavLst>
                                    </p:anim>
                                    <p:set>
                                      <p:cBhvr>
                                        <p:cTn dur="1" fill="hold">
                                          <p:stCondLst>
                                            <p:cond delay="1000"/>
                                          </p:stCondLst>
                                        </p:cTn>
                                        <p:tgtEl>
                                          <p:spTgt spid="50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4">
                                  <p:stCondLst>
                                    <p:cond delay="0"/>
                                  </p:stCondLst>
                                  <p:childTnLst>
                                    <p:anim calcmode="lin" valueType="num">
                                      <p:cBhvr additive="base">
                                        <p:cTn dur="1000"/>
                                        <p:tgtEl>
                                          <p:spTgt spid="502"/>
                                        </p:tgtEl>
                                        <p:attrNameLst>
                                          <p:attrName>ppt_y</p:attrName>
                                        </p:attrNameLst>
                                      </p:cBhvr>
                                      <p:tavLst>
                                        <p:tav fmla="" tm="0">
                                          <p:val>
                                            <p:strVal val="#ppt_y"/>
                                          </p:val>
                                        </p:tav>
                                        <p:tav fmla="" tm="100000">
                                          <p:val>
                                            <p:strVal val="#ppt_y+1"/>
                                          </p:val>
                                        </p:tav>
                                      </p:tavLst>
                                    </p:anim>
                                    <p:set>
                                      <p:cBhvr>
                                        <p:cTn dur="1" fill="hold">
                                          <p:stCondLst>
                                            <p:cond delay="1000"/>
                                          </p:stCondLst>
                                        </p:cTn>
                                        <p:tgtEl>
                                          <p:spTgt spid="50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3" name="Shape 193"/>
        <p:cNvGrpSpPr/>
        <p:nvPr/>
      </p:nvGrpSpPr>
      <p:grpSpPr>
        <a:xfrm>
          <a:off x="0" y="0"/>
          <a:ext cx="0" cy="0"/>
          <a:chOff x="0" y="0"/>
          <a:chExt cx="0" cy="0"/>
        </a:xfrm>
      </p:grpSpPr>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50"/>
          <p:cNvSpPr txBox="1"/>
          <p:nvPr/>
        </p:nvSpPr>
        <p:spPr>
          <a:xfrm>
            <a:off x="2121000" y="1971450"/>
            <a:ext cx="4902000" cy="12006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2000"/>
              <a:buFont typeface="Arial"/>
              <a:buNone/>
            </a:pPr>
            <a:r>
              <a:rPr b="0" i="0" lang="en-GB" sz="2000" u="none" cap="none" strike="noStrike">
                <a:solidFill>
                  <a:schemeClr val="dk1"/>
                </a:solidFill>
                <a:latin typeface="Arial"/>
                <a:ea typeface="Arial"/>
                <a:cs typeface="Arial"/>
                <a:sym typeface="Arial"/>
              </a:rPr>
              <a:t>Is it possible to have a higher train error than a test error in machine learning? And why is that?</a:t>
            </a:r>
            <a:endParaRPr b="1" i="0" sz="4900" u="none" cap="none" strike="noStrike">
              <a:solidFill>
                <a:srgbClr val="000000"/>
              </a:solidFill>
              <a:latin typeface="Roboto Condensed"/>
              <a:ea typeface="Roboto Condensed"/>
              <a:cs typeface="Roboto Condensed"/>
              <a:sym typeface="Roboto Condense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51"/>
          <p:cNvSpPr txBox="1"/>
          <p:nvPr/>
        </p:nvSpPr>
        <p:spPr>
          <a:xfrm>
            <a:off x="2632500" y="2171550"/>
            <a:ext cx="38790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000"/>
              <a:buFont typeface="Arial"/>
              <a:buNone/>
            </a:pPr>
            <a:r>
              <a:rPr b="1" i="0" lang="en-GB" sz="4000" u="none" cap="none" strike="noStrike">
                <a:solidFill>
                  <a:srgbClr val="000000"/>
                </a:solidFill>
                <a:latin typeface="Roboto Condensed"/>
                <a:ea typeface="Roboto Condensed"/>
                <a:cs typeface="Roboto Condensed"/>
                <a:sym typeface="Roboto Condensed"/>
              </a:rPr>
              <a:t>Questions?</a:t>
            </a:r>
            <a:endParaRPr b="1" i="0" sz="4000" u="none" cap="none" strike="noStrike">
              <a:solidFill>
                <a:srgbClr val="000000"/>
              </a:solidFill>
              <a:latin typeface="Roboto Condensed"/>
              <a:ea typeface="Roboto Condensed"/>
              <a:cs typeface="Roboto Condensed"/>
              <a:sym typeface="Roboto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7" name="Shape 197"/>
        <p:cNvGrpSpPr/>
        <p:nvPr/>
      </p:nvGrpSpPr>
      <p:grpSpPr>
        <a:xfrm>
          <a:off x="0" y="0"/>
          <a:ext cx="0" cy="0"/>
          <a:chOff x="0" y="0"/>
          <a:chExt cx="0" cy="0"/>
        </a:xfrm>
      </p:grpSpPr>
      <p:sp>
        <p:nvSpPr>
          <p:cNvPr id="198" name="Google Shape;198;p6"/>
          <p:cNvSpPr txBox="1"/>
          <p:nvPr/>
        </p:nvSpPr>
        <p:spPr>
          <a:xfrm>
            <a:off x="2133600" y="1109550"/>
            <a:ext cx="4876800" cy="2924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900"/>
              <a:buFont typeface="Arial"/>
              <a:buNone/>
            </a:pPr>
            <a:r>
              <a:rPr b="0" i="0" lang="en-GB" sz="1900" u="none" cap="none" strike="noStrike">
                <a:solidFill>
                  <a:srgbClr val="F9FAFF"/>
                </a:solidFill>
                <a:latin typeface="Fira Sans Condensed Light"/>
                <a:ea typeface="Fira Sans Condensed Light"/>
                <a:cs typeface="Fira Sans Condensed Light"/>
                <a:sym typeface="Fira Sans Condensed Light"/>
              </a:rPr>
              <a:t>Data Roles</a:t>
            </a:r>
            <a:endParaRPr b="0" i="0" sz="1900" u="none" cap="none" strike="noStrike">
              <a:solidFill>
                <a:srgbClr val="F9FAFF"/>
              </a:solidFill>
              <a:latin typeface="Fira Sans Condensed Light"/>
              <a:ea typeface="Fira Sans Condensed Light"/>
              <a:cs typeface="Fira Sans Condensed Light"/>
              <a:sym typeface="Fira Sans Condensed Light"/>
            </a:endParaRPr>
          </a:p>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rgbClr val="F9FAFF"/>
              </a:solidFill>
              <a:latin typeface="Fira Sans Condensed Light"/>
              <a:ea typeface="Fira Sans Condensed Light"/>
              <a:cs typeface="Fira Sans Condensed Light"/>
              <a:sym typeface="Fira Sans Condensed Light"/>
            </a:endParaRPr>
          </a:p>
          <a:p>
            <a:pPr indent="-317500" lvl="0" marL="457200" marR="0" rtl="0" algn="l">
              <a:lnSpc>
                <a:spcPct val="150000"/>
              </a:lnSpc>
              <a:spcBef>
                <a:spcPts val="0"/>
              </a:spcBef>
              <a:spcAft>
                <a:spcPts val="0"/>
              </a:spcAft>
              <a:buClr>
                <a:srgbClr val="F9FAFF"/>
              </a:buClr>
              <a:buSzPts val="1400"/>
              <a:buFont typeface="Fira Sans Condensed Light"/>
              <a:buChar char="●"/>
            </a:pPr>
            <a:r>
              <a:rPr b="0" i="0" lang="en-GB" sz="1400" u="none" cap="none" strike="noStrike">
                <a:solidFill>
                  <a:srgbClr val="F9FAFF"/>
                </a:solidFill>
                <a:uFill>
                  <a:noFill/>
                </a:uFill>
                <a:latin typeface="Fira Sans Condensed Light"/>
                <a:ea typeface="Fira Sans Condensed Light"/>
                <a:cs typeface="Fira Sans Condensed Light"/>
                <a:sym typeface="Fira Sans Condensed Light"/>
                <a:hlinkClick r:id="rId4">
                  <a:extLst>
                    <a:ext uri="{A12FA001-AC4F-418D-AE19-62706E023703}">
                      <ahyp:hlinkClr val="tx"/>
                    </a:ext>
                  </a:extLst>
                </a:hlinkClick>
              </a:rPr>
              <a:t>Business Analyst</a:t>
            </a:r>
            <a:endParaRPr b="0" i="0" sz="1400" u="none" cap="none" strike="noStrike">
              <a:solidFill>
                <a:srgbClr val="F9FAFF"/>
              </a:solidFill>
              <a:latin typeface="Fira Sans Condensed Light"/>
              <a:ea typeface="Fira Sans Condensed Light"/>
              <a:cs typeface="Fira Sans Condensed Light"/>
              <a:sym typeface="Fira Sans Condensed Light"/>
            </a:endParaRPr>
          </a:p>
          <a:p>
            <a:pPr indent="-317500" lvl="0" marL="457200" marR="0" rtl="0" algn="l">
              <a:lnSpc>
                <a:spcPct val="150000"/>
              </a:lnSpc>
              <a:spcBef>
                <a:spcPts val="0"/>
              </a:spcBef>
              <a:spcAft>
                <a:spcPts val="0"/>
              </a:spcAft>
              <a:buClr>
                <a:srgbClr val="F9FAFF"/>
              </a:buClr>
              <a:buSzPts val="1400"/>
              <a:buFont typeface="Fira Sans Condensed Light"/>
              <a:buChar char="●"/>
            </a:pPr>
            <a:r>
              <a:rPr b="0" i="0" lang="en-GB" sz="1400" u="none" cap="none" strike="noStrike">
                <a:solidFill>
                  <a:srgbClr val="F9FAFF"/>
                </a:solidFill>
                <a:uFill>
                  <a:noFill/>
                </a:uFill>
                <a:latin typeface="Fira Sans Condensed Light"/>
                <a:ea typeface="Fira Sans Condensed Light"/>
                <a:cs typeface="Fira Sans Condensed Light"/>
                <a:sym typeface="Fira Sans Condensed Light"/>
                <a:hlinkClick r:id="rId5">
                  <a:extLst>
                    <a:ext uri="{A12FA001-AC4F-418D-AE19-62706E023703}">
                      <ahyp:hlinkClr val="tx"/>
                    </a:ext>
                  </a:extLst>
                </a:hlinkClick>
              </a:rPr>
              <a:t>Data Engineers</a:t>
            </a:r>
            <a:endParaRPr b="0" i="0" sz="1900" u="none" cap="none" strike="noStrike">
              <a:solidFill>
                <a:srgbClr val="F9FAFF"/>
              </a:solidFill>
              <a:latin typeface="Fira Sans Condensed Light"/>
              <a:ea typeface="Fira Sans Condensed Light"/>
              <a:cs typeface="Fira Sans Condensed Light"/>
              <a:sym typeface="Fira Sans Condensed Light"/>
            </a:endParaRPr>
          </a:p>
          <a:p>
            <a:pPr indent="-317500" lvl="0" marL="457200" marR="0" rtl="0" algn="l">
              <a:lnSpc>
                <a:spcPct val="150000"/>
              </a:lnSpc>
              <a:spcBef>
                <a:spcPts val="0"/>
              </a:spcBef>
              <a:spcAft>
                <a:spcPts val="0"/>
              </a:spcAft>
              <a:buClr>
                <a:srgbClr val="F9FAFF"/>
              </a:buClr>
              <a:buSzPts val="1400"/>
              <a:buFont typeface="Fira Sans Condensed Light"/>
              <a:buChar char="●"/>
            </a:pPr>
            <a:r>
              <a:rPr b="0" i="0" lang="en-GB" sz="1400" u="none" cap="none" strike="noStrike">
                <a:solidFill>
                  <a:srgbClr val="F9FAFF"/>
                </a:solidFill>
                <a:uFill>
                  <a:noFill/>
                </a:uFill>
                <a:latin typeface="Fira Sans Condensed Light"/>
                <a:ea typeface="Fira Sans Condensed Light"/>
                <a:cs typeface="Fira Sans Condensed Light"/>
                <a:sym typeface="Fira Sans Condensed Light"/>
                <a:hlinkClick r:id="rId6">
                  <a:extLst>
                    <a:ext uri="{A12FA001-AC4F-418D-AE19-62706E023703}">
                      <ahyp:hlinkClr val="tx"/>
                    </a:ext>
                  </a:extLst>
                </a:hlinkClick>
              </a:rPr>
              <a:t>Data Analyst</a:t>
            </a:r>
            <a:endParaRPr b="0" i="0" sz="1400" u="none" cap="none" strike="noStrike">
              <a:solidFill>
                <a:srgbClr val="F9FAFF"/>
              </a:solidFill>
              <a:latin typeface="Fira Sans Condensed Light"/>
              <a:ea typeface="Fira Sans Condensed Light"/>
              <a:cs typeface="Fira Sans Condensed Light"/>
              <a:sym typeface="Fira Sans Condensed Light"/>
            </a:endParaRPr>
          </a:p>
          <a:p>
            <a:pPr indent="-317500" lvl="0" marL="457200" marR="0" rtl="0" algn="l">
              <a:lnSpc>
                <a:spcPct val="150000"/>
              </a:lnSpc>
              <a:spcBef>
                <a:spcPts val="0"/>
              </a:spcBef>
              <a:spcAft>
                <a:spcPts val="0"/>
              </a:spcAft>
              <a:buClr>
                <a:srgbClr val="F9FAFF"/>
              </a:buClr>
              <a:buSzPts val="1400"/>
              <a:buFont typeface="Fira Sans Condensed Light"/>
              <a:buChar char="●"/>
            </a:pPr>
            <a:r>
              <a:rPr b="0" i="0" lang="en-GB" sz="1400" u="none" cap="none" strike="noStrike">
                <a:solidFill>
                  <a:srgbClr val="F9FAFF"/>
                </a:solidFill>
                <a:uFill>
                  <a:noFill/>
                </a:uFill>
                <a:latin typeface="Fira Sans Condensed Light"/>
                <a:ea typeface="Fira Sans Condensed Light"/>
                <a:cs typeface="Fira Sans Condensed Light"/>
                <a:sym typeface="Fira Sans Condensed Light"/>
                <a:hlinkClick r:id="rId7">
                  <a:extLst>
                    <a:ext uri="{A12FA001-AC4F-418D-AE19-62706E023703}">
                      <ahyp:hlinkClr val="tx"/>
                    </a:ext>
                  </a:extLst>
                </a:hlinkClick>
              </a:rPr>
              <a:t>Data Scientist</a:t>
            </a:r>
            <a:endParaRPr b="0" i="0" sz="1400" u="none" cap="none" strike="noStrike">
              <a:solidFill>
                <a:srgbClr val="F9FAFF"/>
              </a:solidFill>
              <a:latin typeface="Fira Sans Condensed Light"/>
              <a:ea typeface="Fira Sans Condensed Light"/>
              <a:cs typeface="Fira Sans Condensed Light"/>
              <a:sym typeface="Fira Sans Condensed Light"/>
            </a:endParaRPr>
          </a:p>
          <a:p>
            <a:pPr indent="-317500" lvl="0" marL="457200" marR="0" rtl="0" algn="l">
              <a:lnSpc>
                <a:spcPct val="150000"/>
              </a:lnSpc>
              <a:spcBef>
                <a:spcPts val="0"/>
              </a:spcBef>
              <a:spcAft>
                <a:spcPts val="0"/>
              </a:spcAft>
              <a:buClr>
                <a:srgbClr val="F9FAFF"/>
              </a:buClr>
              <a:buSzPts val="1400"/>
              <a:buFont typeface="Fira Sans Condensed Light"/>
              <a:buChar char="●"/>
            </a:pPr>
            <a:r>
              <a:rPr b="0" i="0" lang="en-GB" sz="1400" u="none" cap="none" strike="noStrike">
                <a:solidFill>
                  <a:srgbClr val="F9FAFF"/>
                </a:solidFill>
                <a:uFill>
                  <a:noFill/>
                </a:uFill>
                <a:latin typeface="Fira Sans Condensed Light"/>
                <a:ea typeface="Fira Sans Condensed Light"/>
                <a:cs typeface="Fira Sans Condensed Light"/>
                <a:sym typeface="Fira Sans Condensed Light"/>
                <a:hlinkClick r:id="rId8">
                  <a:extLst>
                    <a:ext uri="{A12FA001-AC4F-418D-AE19-62706E023703}">
                      <ahyp:hlinkClr val="tx"/>
                    </a:ext>
                  </a:extLst>
                </a:hlinkClick>
              </a:rPr>
              <a:t>Machine Learning Engineer</a:t>
            </a:r>
            <a:endParaRPr b="0" i="0" sz="1400" u="none" cap="none" strike="noStrike">
              <a:solidFill>
                <a:srgbClr val="F9FAFF"/>
              </a:solidFill>
              <a:latin typeface="Fira Sans Condensed Light"/>
              <a:ea typeface="Fira Sans Condensed Light"/>
              <a:cs typeface="Fira Sans Condensed Light"/>
              <a:sym typeface="Fira Sans Condensed Light"/>
            </a:endParaRPr>
          </a:p>
          <a:p>
            <a:pPr indent="-317500" lvl="0" marL="457200" marR="0" rtl="0" algn="l">
              <a:lnSpc>
                <a:spcPct val="150000"/>
              </a:lnSpc>
              <a:spcBef>
                <a:spcPts val="0"/>
              </a:spcBef>
              <a:spcAft>
                <a:spcPts val="0"/>
              </a:spcAft>
              <a:buClr>
                <a:srgbClr val="F9FAFF"/>
              </a:buClr>
              <a:buSzPts val="1400"/>
              <a:buFont typeface="Fira Sans Condensed Light"/>
              <a:buChar char="●"/>
            </a:pPr>
            <a:r>
              <a:rPr b="0" i="0" lang="en-GB" sz="1400" u="none" cap="none" strike="noStrike">
                <a:solidFill>
                  <a:srgbClr val="F9FAFF"/>
                </a:solidFill>
                <a:latin typeface="Fira Sans Condensed Light"/>
                <a:ea typeface="Fira Sans Condensed Light"/>
                <a:cs typeface="Fira Sans Condensed Light"/>
                <a:sym typeface="Fira Sans Condensed Light"/>
              </a:rPr>
              <a:t>AI researcher</a:t>
            </a:r>
            <a:endParaRPr b="0" i="0" sz="1400" u="none" cap="none" strike="noStrike">
              <a:solidFill>
                <a:srgbClr val="F9FAFF"/>
              </a:solidFill>
              <a:latin typeface="Fira Sans Condensed Light"/>
              <a:ea typeface="Fira Sans Condensed Light"/>
              <a:cs typeface="Fira Sans Condensed Light"/>
              <a:sym typeface="Fira Sans Condensed Light"/>
            </a:endParaRPr>
          </a:p>
          <a:p>
            <a:pPr indent="0" lvl="0" marL="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F9FAFF"/>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2" name="Shape 202"/>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6" name="Shape 206"/>
        <p:cNvGrpSpPr/>
        <p:nvPr/>
      </p:nvGrpSpPr>
      <p:grpSpPr>
        <a:xfrm>
          <a:off x="0" y="0"/>
          <a:ext cx="0" cy="0"/>
          <a:chOff x="0" y="0"/>
          <a:chExt cx="0" cy="0"/>
        </a:xfrm>
      </p:grpSpPr>
      <p:sp>
        <p:nvSpPr>
          <p:cNvPr id="207" name="Google Shape;207;p8"/>
          <p:cNvSpPr txBox="1"/>
          <p:nvPr/>
        </p:nvSpPr>
        <p:spPr>
          <a:xfrm>
            <a:off x="1872126" y="331450"/>
            <a:ext cx="4913700" cy="13299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Clr>
                <a:srgbClr val="000000"/>
              </a:buClr>
              <a:buSzPts val="2400"/>
              <a:buFont typeface="Arial"/>
              <a:buNone/>
            </a:pPr>
            <a:r>
              <a:rPr b="1" i="0" lang="en-GB" sz="2400" u="none" cap="none" strike="noStrike">
                <a:solidFill>
                  <a:srgbClr val="FFFFFF"/>
                </a:solidFill>
                <a:latin typeface="Roboto"/>
                <a:ea typeface="Roboto"/>
                <a:cs typeface="Roboto"/>
                <a:sym typeface="Roboto"/>
              </a:rPr>
              <a:t>Companies in Jordan that use AI in their business</a:t>
            </a:r>
            <a:endParaRPr b="0" i="0" sz="2400" u="none" cap="none" strike="noStrike">
              <a:solidFill>
                <a:srgbClr val="000000"/>
              </a:solidFill>
              <a:latin typeface="Arial"/>
              <a:ea typeface="Arial"/>
              <a:cs typeface="Arial"/>
              <a:sym typeface="Arial"/>
            </a:endParaRPr>
          </a:p>
          <a:p>
            <a:pPr indent="0" lvl="0" marL="0" marR="0" rtl="0" algn="ctr">
              <a:lnSpc>
                <a:spcPct val="242166"/>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pic>
        <p:nvPicPr>
          <p:cNvPr id="208" name="Google Shape;208;p8"/>
          <p:cNvPicPr preferRelativeResize="0"/>
          <p:nvPr/>
        </p:nvPicPr>
        <p:blipFill rotWithShape="1">
          <a:blip r:embed="rId4">
            <a:alphaModFix/>
          </a:blip>
          <a:srcRect b="0" l="0" r="0" t="0"/>
          <a:stretch/>
        </p:blipFill>
        <p:spPr>
          <a:xfrm>
            <a:off x="5876851" y="3511271"/>
            <a:ext cx="1451309" cy="1472854"/>
          </a:xfrm>
          <a:prstGeom prst="rect">
            <a:avLst/>
          </a:prstGeom>
          <a:noFill/>
          <a:ln>
            <a:noFill/>
          </a:ln>
        </p:spPr>
      </p:pic>
      <p:sp>
        <p:nvSpPr>
          <p:cNvPr id="209" name="Google Shape;209;p8"/>
          <p:cNvSpPr/>
          <p:nvPr/>
        </p:nvSpPr>
        <p:spPr>
          <a:xfrm>
            <a:off x="3402288" y="1605021"/>
            <a:ext cx="2474719" cy="762548"/>
          </a:xfrm>
          <a:custGeom>
            <a:rect b="b" l="l" r="r" t="t"/>
            <a:pathLst>
              <a:path extrusionOk="0" h="734986" w="2426195">
                <a:moveTo>
                  <a:pt x="0" y="0"/>
                </a:moveTo>
                <a:lnTo>
                  <a:pt x="2426195" y="0"/>
                </a:lnTo>
                <a:lnTo>
                  <a:pt x="2426195" y="734986"/>
                </a:lnTo>
                <a:lnTo>
                  <a:pt x="0" y="734986"/>
                </a:lnTo>
                <a:close/>
              </a:path>
            </a:pathLst>
          </a:custGeom>
          <a:solidFill>
            <a:srgbClr val="FFFFFF"/>
          </a:solidFill>
          <a:ln>
            <a:noFill/>
          </a:ln>
        </p:spPr>
      </p:sp>
      <p:pic>
        <p:nvPicPr>
          <p:cNvPr id="210" name="Google Shape;210;p8"/>
          <p:cNvPicPr preferRelativeResize="0"/>
          <p:nvPr/>
        </p:nvPicPr>
        <p:blipFill rotWithShape="1">
          <a:blip r:embed="rId5">
            <a:alphaModFix/>
          </a:blip>
          <a:srcRect b="0" l="0" r="0" t="0"/>
          <a:stretch/>
        </p:blipFill>
        <p:spPr>
          <a:xfrm>
            <a:off x="2196526" y="3973472"/>
            <a:ext cx="1699660" cy="1024153"/>
          </a:xfrm>
          <a:prstGeom prst="rect">
            <a:avLst/>
          </a:prstGeom>
          <a:noFill/>
          <a:ln>
            <a:noFill/>
          </a:ln>
        </p:spPr>
      </p:pic>
      <p:pic>
        <p:nvPicPr>
          <p:cNvPr id="211" name="Google Shape;211;p8"/>
          <p:cNvPicPr preferRelativeResize="0"/>
          <p:nvPr/>
        </p:nvPicPr>
        <p:blipFill rotWithShape="1">
          <a:blip r:embed="rId6">
            <a:alphaModFix/>
          </a:blip>
          <a:srcRect b="3358" l="0" r="0" t="3348"/>
          <a:stretch/>
        </p:blipFill>
        <p:spPr>
          <a:xfrm>
            <a:off x="367400" y="3959970"/>
            <a:ext cx="1621520" cy="1024153"/>
          </a:xfrm>
          <a:prstGeom prst="rect">
            <a:avLst/>
          </a:prstGeom>
          <a:noFill/>
          <a:ln>
            <a:noFill/>
          </a:ln>
        </p:spPr>
      </p:pic>
      <p:pic>
        <p:nvPicPr>
          <p:cNvPr id="212" name="Google Shape;212;p8"/>
          <p:cNvPicPr preferRelativeResize="0"/>
          <p:nvPr/>
        </p:nvPicPr>
        <p:blipFill rotWithShape="1">
          <a:blip r:embed="rId7">
            <a:alphaModFix/>
          </a:blip>
          <a:srcRect b="543" l="0" r="0" t="534"/>
          <a:stretch/>
        </p:blipFill>
        <p:spPr>
          <a:xfrm>
            <a:off x="2196526" y="2860971"/>
            <a:ext cx="1978543" cy="993134"/>
          </a:xfrm>
          <a:prstGeom prst="rect">
            <a:avLst/>
          </a:prstGeom>
          <a:noFill/>
          <a:ln>
            <a:noFill/>
          </a:ln>
        </p:spPr>
      </p:pic>
      <p:pic>
        <p:nvPicPr>
          <p:cNvPr id="213" name="Google Shape;213;p8"/>
          <p:cNvPicPr preferRelativeResize="0"/>
          <p:nvPr/>
        </p:nvPicPr>
        <p:blipFill rotWithShape="1">
          <a:blip r:embed="rId8">
            <a:alphaModFix/>
          </a:blip>
          <a:srcRect b="0" l="0" r="0" t="0"/>
          <a:stretch/>
        </p:blipFill>
        <p:spPr>
          <a:xfrm>
            <a:off x="4301796" y="2572174"/>
            <a:ext cx="1415367" cy="1436377"/>
          </a:xfrm>
          <a:prstGeom prst="rect">
            <a:avLst/>
          </a:prstGeom>
          <a:noFill/>
          <a:ln>
            <a:noFill/>
          </a:ln>
        </p:spPr>
      </p:pic>
      <p:pic>
        <p:nvPicPr>
          <p:cNvPr id="214" name="Google Shape;214;p8"/>
          <p:cNvPicPr preferRelativeResize="0"/>
          <p:nvPr/>
        </p:nvPicPr>
        <p:blipFill rotWithShape="1">
          <a:blip r:embed="rId9">
            <a:alphaModFix/>
          </a:blip>
          <a:srcRect b="0" l="0" r="0" t="0"/>
          <a:stretch/>
        </p:blipFill>
        <p:spPr>
          <a:xfrm>
            <a:off x="6205159" y="1383828"/>
            <a:ext cx="1123002" cy="792073"/>
          </a:xfrm>
          <a:prstGeom prst="rect">
            <a:avLst/>
          </a:prstGeom>
          <a:noFill/>
          <a:ln>
            <a:noFill/>
          </a:ln>
        </p:spPr>
      </p:pic>
      <p:pic>
        <p:nvPicPr>
          <p:cNvPr id="215" name="Google Shape;215;p8"/>
          <p:cNvPicPr preferRelativeResize="0"/>
          <p:nvPr/>
        </p:nvPicPr>
        <p:blipFill rotWithShape="1">
          <a:blip r:embed="rId10">
            <a:alphaModFix/>
          </a:blip>
          <a:srcRect b="0" l="0" r="0" t="0"/>
          <a:stretch/>
        </p:blipFill>
        <p:spPr>
          <a:xfrm>
            <a:off x="5876851" y="2264727"/>
            <a:ext cx="1043398" cy="1058887"/>
          </a:xfrm>
          <a:prstGeom prst="rect">
            <a:avLst/>
          </a:prstGeom>
          <a:noFill/>
          <a:ln>
            <a:noFill/>
          </a:ln>
        </p:spPr>
      </p:pic>
      <p:pic>
        <p:nvPicPr>
          <p:cNvPr id="216" name="Google Shape;216;p8"/>
          <p:cNvPicPr preferRelativeResize="0"/>
          <p:nvPr/>
        </p:nvPicPr>
        <p:blipFill rotWithShape="1">
          <a:blip r:embed="rId11">
            <a:alphaModFix/>
          </a:blip>
          <a:srcRect b="2033" l="0" r="0" t="2023"/>
          <a:stretch/>
        </p:blipFill>
        <p:spPr>
          <a:xfrm>
            <a:off x="7406112" y="3973472"/>
            <a:ext cx="1123000" cy="676322"/>
          </a:xfrm>
          <a:prstGeom prst="rect">
            <a:avLst/>
          </a:prstGeom>
          <a:noFill/>
          <a:ln>
            <a:noFill/>
          </a:ln>
        </p:spPr>
      </p:pic>
      <p:pic>
        <p:nvPicPr>
          <p:cNvPr id="217" name="Google Shape;217;p8"/>
          <p:cNvPicPr preferRelativeResize="0"/>
          <p:nvPr/>
        </p:nvPicPr>
        <p:blipFill rotWithShape="1">
          <a:blip r:embed="rId12">
            <a:alphaModFix/>
          </a:blip>
          <a:srcRect b="0" l="0" r="0" t="0"/>
          <a:stretch/>
        </p:blipFill>
        <p:spPr>
          <a:xfrm>
            <a:off x="4065784" y="4193196"/>
            <a:ext cx="1651378" cy="804429"/>
          </a:xfrm>
          <a:prstGeom prst="rect">
            <a:avLst/>
          </a:prstGeom>
          <a:noFill/>
          <a:ln>
            <a:noFill/>
          </a:ln>
        </p:spPr>
      </p:pic>
      <p:pic>
        <p:nvPicPr>
          <p:cNvPr id="218" name="Google Shape;218;p8"/>
          <p:cNvPicPr preferRelativeResize="0"/>
          <p:nvPr/>
        </p:nvPicPr>
        <p:blipFill rotWithShape="1">
          <a:blip r:embed="rId13">
            <a:alphaModFix/>
          </a:blip>
          <a:srcRect b="0" l="0" r="0" t="0"/>
          <a:stretch/>
        </p:blipFill>
        <p:spPr>
          <a:xfrm>
            <a:off x="7076100" y="2686050"/>
            <a:ext cx="1903424" cy="459553"/>
          </a:xfrm>
          <a:prstGeom prst="rect">
            <a:avLst/>
          </a:prstGeom>
          <a:noFill/>
          <a:ln>
            <a:noFill/>
          </a:ln>
        </p:spPr>
      </p:pic>
      <p:pic>
        <p:nvPicPr>
          <p:cNvPr id="219" name="Google Shape;219;p8"/>
          <p:cNvPicPr preferRelativeResize="0"/>
          <p:nvPr/>
        </p:nvPicPr>
        <p:blipFill rotWithShape="1">
          <a:blip r:embed="rId14">
            <a:alphaModFix/>
          </a:blip>
          <a:srcRect b="0" l="0" r="0" t="0"/>
          <a:stretch/>
        </p:blipFill>
        <p:spPr>
          <a:xfrm>
            <a:off x="2097164" y="1615977"/>
            <a:ext cx="1093468" cy="1109700"/>
          </a:xfrm>
          <a:prstGeom prst="rect">
            <a:avLst/>
          </a:prstGeom>
          <a:noFill/>
          <a:ln>
            <a:noFill/>
          </a:ln>
        </p:spPr>
      </p:pic>
      <p:pic>
        <p:nvPicPr>
          <p:cNvPr id="220" name="Google Shape;220;p8"/>
          <p:cNvPicPr preferRelativeResize="0"/>
          <p:nvPr/>
        </p:nvPicPr>
        <p:blipFill rotWithShape="1">
          <a:blip r:embed="rId15">
            <a:alphaModFix/>
          </a:blip>
          <a:srcRect b="10062" l="0" r="0" t="10071"/>
          <a:stretch/>
        </p:blipFill>
        <p:spPr>
          <a:xfrm>
            <a:off x="367400" y="1615977"/>
            <a:ext cx="1504720" cy="815574"/>
          </a:xfrm>
          <a:prstGeom prst="rect">
            <a:avLst/>
          </a:prstGeom>
          <a:noFill/>
          <a:ln>
            <a:noFill/>
          </a:ln>
        </p:spPr>
      </p:pic>
      <p:pic>
        <p:nvPicPr>
          <p:cNvPr id="221" name="Google Shape;221;p8"/>
          <p:cNvPicPr preferRelativeResize="0"/>
          <p:nvPr/>
        </p:nvPicPr>
        <p:blipFill rotWithShape="1">
          <a:blip r:embed="rId16">
            <a:alphaModFix/>
          </a:blip>
          <a:srcRect b="0" l="19832" r="19832" t="0"/>
          <a:stretch/>
        </p:blipFill>
        <p:spPr>
          <a:xfrm>
            <a:off x="7638345" y="424789"/>
            <a:ext cx="1192919" cy="1128646"/>
          </a:xfrm>
          <a:prstGeom prst="rect">
            <a:avLst/>
          </a:prstGeom>
          <a:noFill/>
          <a:ln>
            <a:noFill/>
          </a:ln>
        </p:spPr>
      </p:pic>
      <p:pic>
        <p:nvPicPr>
          <p:cNvPr id="222" name="Google Shape;222;p8"/>
          <p:cNvPicPr preferRelativeResize="0"/>
          <p:nvPr/>
        </p:nvPicPr>
        <p:blipFill rotWithShape="1">
          <a:blip r:embed="rId17">
            <a:alphaModFix/>
          </a:blip>
          <a:srcRect b="9368" l="0" r="0" t="9376"/>
          <a:stretch/>
        </p:blipFill>
        <p:spPr>
          <a:xfrm>
            <a:off x="367400" y="424789"/>
            <a:ext cx="1267522" cy="1045161"/>
          </a:xfrm>
          <a:prstGeom prst="rect">
            <a:avLst/>
          </a:prstGeom>
          <a:noFill/>
          <a:ln>
            <a:noFill/>
          </a:ln>
        </p:spPr>
      </p:pic>
      <p:pic>
        <p:nvPicPr>
          <p:cNvPr id="223" name="Google Shape;223;p8"/>
          <p:cNvPicPr preferRelativeResize="0"/>
          <p:nvPr/>
        </p:nvPicPr>
        <p:blipFill rotWithShape="1">
          <a:blip r:embed="rId18">
            <a:alphaModFix/>
          </a:blip>
          <a:srcRect b="0" l="0" r="0" t="0"/>
          <a:stretch/>
        </p:blipFill>
        <p:spPr>
          <a:xfrm>
            <a:off x="7443705" y="3206262"/>
            <a:ext cx="1535819" cy="706573"/>
          </a:xfrm>
          <a:prstGeom prst="rect">
            <a:avLst/>
          </a:prstGeom>
          <a:noFill/>
          <a:ln>
            <a:noFill/>
          </a:ln>
        </p:spPr>
      </p:pic>
      <p:pic>
        <p:nvPicPr>
          <p:cNvPr id="224" name="Google Shape;224;p8"/>
          <p:cNvPicPr preferRelativeResize="0"/>
          <p:nvPr/>
        </p:nvPicPr>
        <p:blipFill rotWithShape="1">
          <a:blip r:embed="rId19">
            <a:alphaModFix/>
          </a:blip>
          <a:srcRect b="0" l="0" r="0" t="3016"/>
          <a:stretch/>
        </p:blipFill>
        <p:spPr>
          <a:xfrm>
            <a:off x="7443705" y="1779864"/>
            <a:ext cx="1535819" cy="818128"/>
          </a:xfrm>
          <a:prstGeom prst="rect">
            <a:avLst/>
          </a:prstGeom>
          <a:noFill/>
          <a:ln>
            <a:noFill/>
          </a:ln>
        </p:spPr>
      </p:pic>
      <p:pic>
        <p:nvPicPr>
          <p:cNvPr id="225" name="Google Shape;225;p8"/>
          <p:cNvPicPr preferRelativeResize="0"/>
          <p:nvPr/>
        </p:nvPicPr>
        <p:blipFill rotWithShape="1">
          <a:blip r:embed="rId20">
            <a:alphaModFix/>
          </a:blip>
          <a:srcRect b="11234" l="0" r="0" t="11227"/>
          <a:stretch/>
        </p:blipFill>
        <p:spPr>
          <a:xfrm>
            <a:off x="367400" y="2572174"/>
            <a:ext cx="1621520" cy="1275982"/>
          </a:xfrm>
          <a:prstGeom prst="rect">
            <a:avLst/>
          </a:prstGeom>
          <a:noFill/>
          <a:ln>
            <a:noFill/>
          </a:ln>
        </p:spPr>
      </p:pic>
      <p:pic>
        <p:nvPicPr>
          <p:cNvPr id="226" name="Google Shape;226;p8"/>
          <p:cNvPicPr preferRelativeResize="0"/>
          <p:nvPr/>
        </p:nvPicPr>
        <p:blipFill rotWithShape="1">
          <a:blip r:embed="rId21">
            <a:alphaModFix/>
          </a:blip>
          <a:srcRect b="0" l="0" r="0" t="0"/>
          <a:stretch/>
        </p:blipFill>
        <p:spPr>
          <a:xfrm>
            <a:off x="3402288" y="1509097"/>
            <a:ext cx="2396438" cy="89528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0" name="Shape 230"/>
        <p:cNvGrpSpPr/>
        <p:nvPr/>
      </p:nvGrpSpPr>
      <p:grpSpPr>
        <a:xfrm>
          <a:off x="0" y="0"/>
          <a:ext cx="0" cy="0"/>
          <a:chOff x="0" y="0"/>
          <a:chExt cx="0" cy="0"/>
        </a:xfrm>
      </p:grpSpPr>
      <p:pic>
        <p:nvPicPr>
          <p:cNvPr id="231" name="Google Shape;231;p9"/>
          <p:cNvPicPr preferRelativeResize="0"/>
          <p:nvPr/>
        </p:nvPicPr>
        <p:blipFill rotWithShape="1">
          <a:blip r:embed="rId3">
            <a:alphaModFix/>
          </a:blip>
          <a:srcRect b="0" l="0" r="0" t="0"/>
          <a:stretch/>
        </p:blipFill>
        <p:spPr>
          <a:xfrm>
            <a:off x="2611800" y="0"/>
            <a:ext cx="3920409"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